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62FB9-5C0E-44B2-A101-A4409E346101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4440A-C7FB-495B-9EE9-B5304EB3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71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83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46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88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4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79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47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13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66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4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BC9E-D0C4-4553-B6C4-A9E7898930A2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FFCB-166F-4743-89EC-E763DDFEF8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39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340594" y="4786312"/>
            <a:ext cx="97473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Mosteiro dos Jerónimos (en portugais</a:t>
            </a:r>
            <a:r>
              <a:rPr lang="pt-B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Monastère des Hiéronymites (en français)</a:t>
            </a:r>
            <a:endParaRPr lang="fi-FI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Mosteiro-dos-Jeronimos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4" y="706338"/>
            <a:ext cx="6288088" cy="353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498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82979" y="675780"/>
            <a:ext cx="109826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moines qui habitaient ce monastère ont inventé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recette </a:t>
            </a:r>
          </a:p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pastéis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Belém, des tartelettes que l’on mange, d’habitude, </a:t>
            </a:r>
          </a:p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eux à la fois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919" y="2947987"/>
            <a:ext cx="6018205" cy="309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6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385888" y="12715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448272" y="471401"/>
            <a:ext cx="96918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monastère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Portugal, </a:t>
            </a:r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quartier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Belém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448272" y="3498573"/>
            <a:ext cx="117639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a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d’épices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grâce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richesses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rapportées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voyages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découverte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portugais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48272" y="1984987"/>
            <a:ext cx="113731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monastère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religieux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l’ordre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</a:p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hiéronymites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commencé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1502 selon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l’ordre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roi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Manuel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i-FI" sz="3200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93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457048" y="496082"/>
            <a:ext cx="118236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premier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architecte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favorisé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gothique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successeurs</a:t>
            </a:r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y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ajouté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manuélin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457048" y="2235642"/>
            <a:ext cx="114199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désigne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créativité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portugaise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développée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roi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Manuel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i-FI" sz="3200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Portugal à la fin du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siècle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457048" y="3857625"/>
            <a:ext cx="95530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l’époque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Portugal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était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premiére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puissance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maritime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monde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tandis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découvertes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apporté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richesse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nouvelle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vision du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monde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44" y="3104034"/>
            <a:ext cx="19145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9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271301" y="290903"/>
            <a:ext cx="1192069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l’abondance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motifs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décoratifs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fontAlgn="base"/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édifices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religieux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l’époque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fontAlgn="base"/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motifs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décoratifs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liés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découvertes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et à la 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fi-FI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coquillages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vagues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ancres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</a:p>
          <a:p>
            <a:pPr fontAlgn="base"/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monastère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apparaît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aussi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d’Afrique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sculptés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selon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histoires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voyageurs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065" y="3380280"/>
            <a:ext cx="4397115" cy="329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8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ruutu 7"/>
          <p:cNvSpPr txBox="1"/>
          <p:nvPr/>
        </p:nvSpPr>
        <p:spPr>
          <a:xfrm>
            <a:off x="753256" y="556042"/>
            <a:ext cx="111289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autre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significatif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style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fontAlgn="base"/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 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 </a:t>
            </a:r>
            <a:r>
              <a:rPr lang="en-GB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Belém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situé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près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Monastère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des </a:t>
            </a:r>
            <a:r>
              <a:rPr lang="en-GB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Hiéronymites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</p:txBody>
      </p:sp>
      <p:pic>
        <p:nvPicPr>
          <p:cNvPr id="2060" name="Picture 12" descr="Kuvahaun tulos haulle tour de be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07" y="1843024"/>
            <a:ext cx="4676931" cy="445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3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446733" y="457200"/>
            <a:ext cx="110446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 monastère 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un témoignage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civilisation des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XV</a:t>
            </a:r>
            <a:r>
              <a:rPr lang="fr-FR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 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et XVI</a:t>
            </a:r>
            <a:r>
              <a:rPr lang="fr-FR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 </a:t>
            </a:r>
            <a:endParaRPr lang="fr-FR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siècles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446733" y="2057400"/>
            <a:ext cx="115549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l’époque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découvertes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où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Européens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cherchent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cartographie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planète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îles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établissent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contacts</a:t>
            </a: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d’autres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continents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474" y="4083798"/>
            <a:ext cx="2647950" cy="172402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4986940" y="5807823"/>
            <a:ext cx="1611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Vasco da Gama</a:t>
            </a:r>
            <a:endParaRPr lang="fi-F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270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409928" y="585788"/>
            <a:ext cx="118243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1755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tremblements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ravagé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Lisbonne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dizaines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milliers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parmi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275 000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habitants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</a:t>
            </a:r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Monastère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Hiéronymites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résisté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tremblements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i-FI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3" y="2302668"/>
            <a:ext cx="7129463" cy="42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857250" y="12287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714376" y="643950"/>
            <a:ext cx="10550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Inscrit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patrimoine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mondial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i-FI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l’UNESCO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1983</a:t>
            </a:r>
            <a:endParaRPr lang="fi-FI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81" y="2027237"/>
            <a:ext cx="10058400" cy="315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0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414338" y="485775"/>
            <a:ext cx="116741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Mosteiro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abrite de nombreux tombeaux qui se trouvent</a:t>
            </a:r>
          </a:p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 l’église Sainte-Marie.</a:t>
            </a:r>
          </a:p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tombeaux, appartenant à quelques rois portugais (parmi eux par </a:t>
            </a:r>
          </a:p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xemple Manuel 1</a:t>
            </a:r>
            <a:r>
              <a:rPr lang="fr-FR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aux membres </a:t>
            </a:r>
          </a:p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leurs familles,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sont posés sur des éléphants en marbre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537" y="3240345"/>
            <a:ext cx="4525248" cy="339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24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307</Words>
  <Application>Microsoft Office PowerPoint</Application>
  <PresentationFormat>Laajakuva</PresentationFormat>
  <Paragraphs>48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Lahden kaupunki - Sivistystoimiala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Komulainen Teija</dc:creator>
  <cp:lastModifiedBy>Komulainen Teija</cp:lastModifiedBy>
  <cp:revision>16</cp:revision>
  <dcterms:created xsi:type="dcterms:W3CDTF">2017-05-02T12:00:37Z</dcterms:created>
  <dcterms:modified xsi:type="dcterms:W3CDTF">2017-05-05T11:52:48Z</dcterms:modified>
</cp:coreProperties>
</file>