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56" r:id="rId4"/>
    <p:sldId id="258" r:id="rId5"/>
    <p:sldId id="259" r:id="rId6"/>
    <p:sldId id="260" r:id="rId7"/>
    <p:sldId id="261" r:id="rId8"/>
    <p:sldId id="266" r:id="rId9"/>
    <p:sldId id="268" r:id="rId10"/>
    <p:sldId id="267" r:id="rId11"/>
    <p:sldId id="262" r:id="rId12"/>
    <p:sldId id="263" r:id="rId13"/>
    <p:sldId id="264" r:id="rId14"/>
    <p:sldId id="265"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66"/>
    <a:srgbClr val="FF5050"/>
    <a:srgbClr val="FF3300"/>
    <a:srgbClr val="FF99CC"/>
    <a:srgbClr val="FF0066"/>
    <a:srgbClr val="CC0099"/>
    <a:srgbClr val="99FFCC"/>
    <a:srgbClr val="00CC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320DDF5-562E-4400-B45F-B1853E30A44C}" type="datetimeFigureOut">
              <a:rPr lang="it-IT" smtClean="0"/>
              <a:pPr/>
              <a:t>24/01/2017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AD7B87-98C7-4D5E-B6C6-E44E6B79C802}" type="slidenum">
              <a:rPr lang="it-IT" smtClean="0"/>
              <a:pPr/>
              <a:t>‹N›</a:t>
            </a:fld>
            <a:endParaRPr lang="it-IT"/>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20DDF5-562E-4400-B45F-B1853E30A44C}" type="datetimeFigureOut">
              <a:rPr lang="it-IT" smtClean="0"/>
              <a:pPr/>
              <a:t>24/01/2017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AD7B87-98C7-4D5E-B6C6-E44E6B79C802}" type="slidenum">
              <a:rPr lang="it-IT" smtClean="0"/>
              <a:pPr/>
              <a:t>‹N›</a:t>
            </a:fld>
            <a:endParaRPr lang="it-IT"/>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20DDF5-562E-4400-B45F-B1853E30A44C}" type="datetimeFigureOut">
              <a:rPr lang="it-IT" smtClean="0"/>
              <a:pPr/>
              <a:t>24/01/2017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AD7B87-98C7-4D5E-B6C6-E44E6B79C802}" type="slidenum">
              <a:rPr lang="it-IT" smtClean="0"/>
              <a:pPr/>
              <a:t>‹N›</a:t>
            </a:fld>
            <a:endParaRPr lang="it-IT"/>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320DDF5-562E-4400-B45F-B1853E30A44C}" type="datetimeFigureOut">
              <a:rPr lang="it-IT" smtClean="0"/>
              <a:pPr/>
              <a:t>24/01/2017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AD7B87-98C7-4D5E-B6C6-E44E6B79C802}" type="slidenum">
              <a:rPr lang="it-IT" smtClean="0"/>
              <a:pPr/>
              <a:t>‹N›</a:t>
            </a:fld>
            <a:endParaRPr lang="it-IT"/>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320DDF5-562E-4400-B45F-B1853E30A44C}" type="datetimeFigureOut">
              <a:rPr lang="it-IT" smtClean="0"/>
              <a:pPr/>
              <a:t>24/01/2017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DAD7B87-98C7-4D5E-B6C6-E44E6B79C802}" type="slidenum">
              <a:rPr lang="it-IT" smtClean="0"/>
              <a:pPr/>
              <a:t>‹N›</a:t>
            </a:fld>
            <a:endParaRPr lang="it-IT"/>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320DDF5-562E-4400-B45F-B1853E30A44C}" type="datetimeFigureOut">
              <a:rPr lang="it-IT" smtClean="0"/>
              <a:pPr/>
              <a:t>24/01/2017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AD7B87-98C7-4D5E-B6C6-E44E6B79C802}" type="slidenum">
              <a:rPr lang="it-IT" smtClean="0"/>
              <a:pPr/>
              <a:t>‹N›</a:t>
            </a:fld>
            <a:endParaRPr lang="it-IT"/>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320DDF5-562E-4400-B45F-B1853E30A44C}" type="datetimeFigureOut">
              <a:rPr lang="it-IT" smtClean="0"/>
              <a:pPr/>
              <a:t>24/01/2017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DAD7B87-98C7-4D5E-B6C6-E44E6B79C802}" type="slidenum">
              <a:rPr lang="it-IT" smtClean="0"/>
              <a:pPr/>
              <a:t>‹N›</a:t>
            </a:fld>
            <a:endParaRPr lang="it-IT"/>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320DDF5-562E-4400-B45F-B1853E30A44C}" type="datetimeFigureOut">
              <a:rPr lang="it-IT" smtClean="0"/>
              <a:pPr/>
              <a:t>24/01/2017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DAD7B87-98C7-4D5E-B6C6-E44E6B79C802}" type="slidenum">
              <a:rPr lang="it-IT" smtClean="0"/>
              <a:pPr/>
              <a:t>‹N›</a:t>
            </a:fld>
            <a:endParaRPr lang="it-IT"/>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320DDF5-562E-4400-B45F-B1853E30A44C}" type="datetimeFigureOut">
              <a:rPr lang="it-IT" smtClean="0"/>
              <a:pPr/>
              <a:t>24/01/2017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DAD7B87-98C7-4D5E-B6C6-E44E6B79C802}" type="slidenum">
              <a:rPr lang="it-IT" smtClean="0"/>
              <a:pPr/>
              <a:t>‹N›</a:t>
            </a:fld>
            <a:endParaRPr lang="it-IT"/>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320DDF5-562E-4400-B45F-B1853E30A44C}" type="datetimeFigureOut">
              <a:rPr lang="it-IT" smtClean="0"/>
              <a:pPr/>
              <a:t>24/01/2017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AD7B87-98C7-4D5E-B6C6-E44E6B79C802}" type="slidenum">
              <a:rPr lang="it-IT" smtClean="0"/>
              <a:pPr/>
              <a:t>‹N›</a:t>
            </a:fld>
            <a:endParaRPr lang="it-IT"/>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320DDF5-562E-4400-B45F-B1853E30A44C}" type="datetimeFigureOut">
              <a:rPr lang="it-IT" smtClean="0"/>
              <a:pPr/>
              <a:t>24/01/2017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DAD7B87-98C7-4D5E-B6C6-E44E6B79C802}" type="slidenum">
              <a:rPr lang="it-IT" smtClean="0"/>
              <a:pPr/>
              <a:t>‹N›</a:t>
            </a:fld>
            <a:endParaRPr lang="it-IT"/>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20DDF5-562E-4400-B45F-B1853E30A44C}" type="datetimeFigureOut">
              <a:rPr lang="it-IT" smtClean="0"/>
              <a:pPr/>
              <a:t>24/01/2017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D7B87-98C7-4D5E-B6C6-E44E6B79C80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bce2b8b9.jpg"/>
          <p:cNvPicPr>
            <a:picLocks noChangeAspect="1"/>
          </p:cNvPicPr>
          <p:nvPr/>
        </p:nvPicPr>
        <p:blipFill>
          <a:blip r:embed="rId2" cstate="print"/>
          <a:stretch>
            <a:fillRect/>
          </a:stretch>
        </p:blipFill>
        <p:spPr>
          <a:xfrm>
            <a:off x="1" y="0"/>
            <a:ext cx="9143999" cy="5143499"/>
          </a:xfrm>
          <a:prstGeom prst="rect">
            <a:avLst/>
          </a:prstGeom>
        </p:spPr>
      </p:pic>
      <p:sp>
        <p:nvSpPr>
          <p:cNvPr id="3" name="CasellaDiTesto 2"/>
          <p:cNvSpPr txBox="1"/>
          <p:nvPr/>
        </p:nvSpPr>
        <p:spPr>
          <a:xfrm>
            <a:off x="0" y="5373216"/>
            <a:ext cx="9144000" cy="646331"/>
          </a:xfrm>
          <a:prstGeom prst="rect">
            <a:avLst/>
          </a:prstGeom>
          <a:noFill/>
        </p:spPr>
        <p:txBody>
          <a:bodyPr wrap="square" rtlCol="0">
            <a:spAutoFit/>
          </a:bodyPr>
          <a:lstStyle/>
          <a:p>
            <a:pPr algn="ctr"/>
            <a:r>
              <a:rPr lang="it-IT" sz="3600" i="1" spc="-300" dirty="0" smtClean="0">
                <a:solidFill>
                  <a:srgbClr val="0070C0"/>
                </a:solidFill>
              </a:rPr>
              <a:t>ERASMUS  PLUS  KA2   -  2016/2018</a:t>
            </a:r>
            <a:endParaRPr lang="it-IT" sz="3600" i="1" spc="-300" dirty="0">
              <a:solidFill>
                <a:srgbClr val="0070C0"/>
              </a:solidFill>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Rettangolo 1"/>
          <p:cNvSpPr/>
          <p:nvPr/>
        </p:nvSpPr>
        <p:spPr>
          <a:xfrm>
            <a:off x="5292080" y="3330515"/>
            <a:ext cx="3851920" cy="3527485"/>
          </a:xfrm>
          <a:prstGeom prst="rect">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100" b="1" i="1" dirty="0" err="1">
                <a:solidFill>
                  <a:schemeClr val="tx1"/>
                </a:solidFill>
                <a:latin typeface="Times New Roman" panose="02020603050405020304" pitchFamily="18" charset="0"/>
                <a:cs typeface="Times New Roman" panose="02020603050405020304" pitchFamily="18" charset="0"/>
              </a:rPr>
              <a:t>Dans</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notre</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lycée</a:t>
            </a:r>
            <a:r>
              <a:rPr lang="it-IT" sz="2100" b="1" i="1" dirty="0">
                <a:solidFill>
                  <a:schemeClr val="tx1"/>
                </a:solidFill>
                <a:latin typeface="Times New Roman" panose="02020603050405020304" pitchFamily="18" charset="0"/>
                <a:cs typeface="Times New Roman" panose="02020603050405020304" pitchFamily="18" charset="0"/>
              </a:rPr>
              <a:t> il y a une </a:t>
            </a:r>
            <a:r>
              <a:rPr lang="it-IT" sz="2100" b="1" i="1" dirty="0" err="1">
                <a:solidFill>
                  <a:schemeClr val="tx1"/>
                </a:solidFill>
                <a:latin typeface="Times New Roman" panose="02020603050405020304" pitchFamily="18" charset="0"/>
                <a:cs typeface="Times New Roman" panose="02020603050405020304" pitchFamily="18" charset="0"/>
              </a:rPr>
              <a:t>section</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EsaBac</a:t>
            </a:r>
            <a:r>
              <a:rPr lang="it-IT" sz="2100" b="1" i="1" dirty="0">
                <a:solidFill>
                  <a:schemeClr val="tx1"/>
                </a:solidFill>
                <a:latin typeface="Times New Roman" panose="02020603050405020304" pitchFamily="18" charset="0"/>
                <a:cs typeface="Times New Roman" panose="02020603050405020304" pitchFamily="18" charset="0"/>
              </a:rPr>
              <a:t>, et c’est la </a:t>
            </a:r>
            <a:r>
              <a:rPr lang="it-IT" sz="2100" b="1" i="1" dirty="0" err="1">
                <a:solidFill>
                  <a:schemeClr val="tx1"/>
                </a:solidFill>
                <a:latin typeface="Times New Roman" panose="02020603050405020304" pitchFamily="18" charset="0"/>
                <a:cs typeface="Times New Roman" panose="02020603050405020304" pitchFamily="18" charset="0"/>
              </a:rPr>
              <a:t>nôtre</a:t>
            </a:r>
            <a:r>
              <a:rPr lang="it-IT" sz="2100" b="1" i="1" dirty="0">
                <a:solidFill>
                  <a:schemeClr val="tx1"/>
                </a:solidFill>
                <a:latin typeface="Times New Roman" panose="02020603050405020304" pitchFamily="18" charset="0"/>
                <a:cs typeface="Times New Roman" panose="02020603050405020304" pitchFamily="18" charset="0"/>
              </a:rPr>
              <a:t>, qui donne la </a:t>
            </a:r>
            <a:r>
              <a:rPr lang="it-IT" sz="2100" b="1" i="1" dirty="0" err="1">
                <a:solidFill>
                  <a:schemeClr val="tx1"/>
                </a:solidFill>
                <a:latin typeface="Times New Roman" panose="02020603050405020304" pitchFamily="18" charset="0"/>
                <a:cs typeface="Times New Roman" panose="02020603050405020304" pitchFamily="18" charset="0"/>
              </a:rPr>
              <a:t>possibilité</a:t>
            </a:r>
            <a:r>
              <a:rPr lang="it-IT" sz="2100" b="1" i="1" dirty="0">
                <a:solidFill>
                  <a:schemeClr val="tx1"/>
                </a:solidFill>
                <a:latin typeface="Times New Roman" panose="02020603050405020304" pitchFamily="18" charset="0"/>
                <a:cs typeface="Times New Roman" panose="02020603050405020304" pitchFamily="18" charset="0"/>
              </a:rPr>
              <a:t> d’</a:t>
            </a:r>
            <a:r>
              <a:rPr lang="it-IT" sz="2100" b="1" i="1" dirty="0" err="1">
                <a:solidFill>
                  <a:schemeClr val="tx1"/>
                </a:solidFill>
                <a:latin typeface="Times New Roman" panose="02020603050405020304" pitchFamily="18" charset="0"/>
                <a:cs typeface="Times New Roman" panose="02020603050405020304" pitchFamily="18" charset="0"/>
              </a:rPr>
              <a:t>obtenir</a:t>
            </a:r>
            <a:r>
              <a:rPr lang="it-IT" sz="2100" b="1" i="1" dirty="0">
                <a:solidFill>
                  <a:schemeClr val="tx1"/>
                </a:solidFill>
                <a:latin typeface="Times New Roman" panose="02020603050405020304" pitchFamily="18" charset="0"/>
                <a:cs typeface="Times New Roman" panose="02020603050405020304" pitchFamily="18" charset="0"/>
              </a:rPr>
              <a:t> un double </a:t>
            </a:r>
            <a:r>
              <a:rPr lang="it-IT" sz="2100" b="1" i="1" dirty="0" err="1">
                <a:solidFill>
                  <a:schemeClr val="tx1"/>
                </a:solidFill>
                <a:latin typeface="Times New Roman" panose="02020603050405020304" pitchFamily="18" charset="0"/>
                <a:cs typeface="Times New Roman" panose="02020603050405020304" pitchFamily="18" charset="0"/>
              </a:rPr>
              <a:t>diplôme</a:t>
            </a:r>
            <a:r>
              <a:rPr lang="it-IT" sz="2100" b="1" i="1" dirty="0">
                <a:solidFill>
                  <a:schemeClr val="tx1"/>
                </a:solidFill>
                <a:latin typeface="Times New Roman" panose="02020603050405020304" pitchFamily="18" charset="0"/>
                <a:cs typeface="Times New Roman" panose="02020603050405020304" pitchFamily="18" charset="0"/>
              </a:rPr>
              <a:t> à la fin </a:t>
            </a:r>
            <a:r>
              <a:rPr lang="it-IT" sz="2100" b="1" i="1" dirty="0" err="1">
                <a:solidFill>
                  <a:schemeClr val="tx1"/>
                </a:solidFill>
                <a:latin typeface="Times New Roman" panose="02020603050405020304" pitchFamily="18" charset="0"/>
                <a:cs typeface="Times New Roman" panose="02020603050405020304" pitchFamily="18" charset="0"/>
              </a:rPr>
              <a:t>du</a:t>
            </a:r>
            <a:r>
              <a:rPr lang="it-IT" sz="2100" b="1" i="1" dirty="0">
                <a:solidFill>
                  <a:schemeClr val="tx1"/>
                </a:solidFill>
                <a:latin typeface="Times New Roman" panose="02020603050405020304" pitchFamily="18" charset="0"/>
                <a:cs typeface="Times New Roman" panose="02020603050405020304" pitchFamily="18" charset="0"/>
              </a:rPr>
              <a:t> cursus (Esame di Stato italiano et </a:t>
            </a:r>
            <a:r>
              <a:rPr lang="it-IT" sz="2100" b="1" i="1" dirty="0" err="1">
                <a:solidFill>
                  <a:schemeClr val="tx1"/>
                </a:solidFill>
                <a:latin typeface="Times New Roman" panose="02020603050405020304" pitchFamily="18" charset="0"/>
                <a:cs typeface="Times New Roman" panose="02020603050405020304" pitchFamily="18" charset="0"/>
              </a:rPr>
              <a:t>Baccalauréat</a:t>
            </a:r>
            <a:r>
              <a:rPr lang="it-IT" sz="2100" b="1" i="1" dirty="0">
                <a:solidFill>
                  <a:schemeClr val="tx1"/>
                </a:solidFill>
                <a:latin typeface="Times New Roman" panose="02020603050405020304" pitchFamily="18" charset="0"/>
                <a:cs typeface="Times New Roman" panose="02020603050405020304" pitchFamily="18" charset="0"/>
              </a:rPr>
              <a:t> techno</a:t>
            </a:r>
            <a:r>
              <a:rPr lang="it-IT" sz="2100" b="1" i="1" dirty="0" smtClean="0">
                <a:solidFill>
                  <a:schemeClr val="tx1"/>
                </a:solidFill>
                <a:latin typeface="Times New Roman" panose="02020603050405020304" pitchFamily="18" charset="0"/>
                <a:cs typeface="Times New Roman" panose="02020603050405020304" pitchFamily="18" charset="0"/>
              </a:rPr>
              <a:t>).</a:t>
            </a:r>
          </a:p>
          <a:p>
            <a:pPr algn="r"/>
            <a:endParaRPr lang="it-IT" sz="2100" b="1" i="1" dirty="0">
              <a:solidFill>
                <a:schemeClr val="tx1"/>
              </a:solidFill>
              <a:latin typeface="Times New Roman" panose="02020603050405020304" pitchFamily="18" charset="0"/>
              <a:cs typeface="Times New Roman" panose="02020603050405020304" pitchFamily="18" charset="0"/>
            </a:endParaRPr>
          </a:p>
          <a:p>
            <a:pPr algn="just"/>
            <a:r>
              <a:rPr lang="it-IT" sz="2100" b="1" i="1" dirty="0">
                <a:solidFill>
                  <a:schemeClr val="tx1"/>
                </a:solidFill>
                <a:latin typeface="Times New Roman" panose="02020603050405020304" pitchFamily="18" charset="0"/>
                <a:cs typeface="Times New Roman" panose="02020603050405020304" pitchFamily="18" charset="0"/>
              </a:rPr>
              <a:t>Notre </a:t>
            </a:r>
            <a:r>
              <a:rPr lang="it-IT" sz="2100" b="1" i="1" dirty="0" err="1">
                <a:solidFill>
                  <a:schemeClr val="tx1"/>
                </a:solidFill>
                <a:latin typeface="Times New Roman" panose="02020603050405020304" pitchFamily="18" charset="0"/>
                <a:cs typeface="Times New Roman" panose="02020603050405020304" pitchFamily="18" charset="0"/>
              </a:rPr>
              <a:t>journée</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scolaire</a:t>
            </a:r>
            <a:r>
              <a:rPr lang="it-IT" sz="2100" b="1" i="1" dirty="0">
                <a:solidFill>
                  <a:schemeClr val="tx1"/>
                </a:solidFill>
                <a:latin typeface="Times New Roman" panose="02020603050405020304" pitchFamily="18" charset="0"/>
                <a:cs typeface="Times New Roman" panose="02020603050405020304" pitchFamily="18" charset="0"/>
              </a:rPr>
              <a:t> est </a:t>
            </a:r>
            <a:r>
              <a:rPr lang="it-IT" sz="2100" b="1" i="1" dirty="0" err="1">
                <a:solidFill>
                  <a:schemeClr val="tx1"/>
                </a:solidFill>
                <a:latin typeface="Times New Roman" panose="02020603050405020304" pitchFamily="18" charset="0"/>
                <a:cs typeface="Times New Roman" panose="02020603050405020304" pitchFamily="18" charset="0"/>
              </a:rPr>
              <a:t>bien</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remplie</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des</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interrogations</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des</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contrôles</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écrits</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les</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explications</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des</a:t>
            </a:r>
            <a:r>
              <a:rPr lang="it-IT" sz="2100" b="1" i="1" dirty="0">
                <a:solidFill>
                  <a:schemeClr val="tx1"/>
                </a:solidFill>
                <a:latin typeface="Times New Roman" panose="02020603050405020304" pitchFamily="18" charset="0"/>
                <a:cs typeface="Times New Roman" panose="02020603050405020304" pitchFamily="18" charset="0"/>
              </a:rPr>
              <a:t> </a:t>
            </a:r>
            <a:r>
              <a:rPr lang="it-IT" sz="2100" b="1" i="1" dirty="0" err="1">
                <a:solidFill>
                  <a:schemeClr val="tx1"/>
                </a:solidFill>
                <a:latin typeface="Times New Roman" panose="02020603050405020304" pitchFamily="18" charset="0"/>
                <a:cs typeface="Times New Roman" panose="02020603050405020304" pitchFamily="18" charset="0"/>
              </a:rPr>
              <a:t>profs</a:t>
            </a:r>
            <a:r>
              <a:rPr lang="it-IT" sz="2100" b="1" i="1" dirty="0">
                <a:solidFill>
                  <a:schemeClr val="tx1"/>
                </a:solidFill>
                <a:latin typeface="Times New Roman" panose="02020603050405020304" pitchFamily="18" charset="0"/>
                <a:cs typeface="Times New Roman" panose="02020603050405020304" pitchFamily="18" charset="0"/>
              </a:rPr>
              <a:t>…</a:t>
            </a:r>
          </a:p>
        </p:txBody>
      </p:sp>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400" t="31100" b="31500"/>
          <a:stretch/>
        </p:blipFill>
        <p:spPr>
          <a:xfrm>
            <a:off x="-36511" y="3330515"/>
            <a:ext cx="5184576" cy="3528000"/>
          </a:xfrm>
          <a:prstGeom prst="rect">
            <a:avLst/>
          </a:prstGeom>
        </p:spPr>
      </p:pic>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83968" cy="3212976"/>
          </a:xfrm>
          <a:prstGeom prst="rect">
            <a:avLst/>
          </a:prstGeom>
        </p:spPr>
      </p:pic>
      <p:pic>
        <p:nvPicPr>
          <p:cNvPr id="5" name="Immagine 4"/>
          <p:cNvPicPr>
            <a:picLocks noChangeAspect="1"/>
          </p:cNvPicPr>
          <p:nvPr/>
        </p:nvPicPr>
        <p:blipFill rotWithShape="1">
          <a:blip r:embed="rId4" cstate="print">
            <a:extLst>
              <a:ext uri="{28A0092B-C50C-407E-A947-70E740481C1C}">
                <a14:useLocalDpi xmlns:a14="http://schemas.microsoft.com/office/drawing/2010/main" val="0"/>
              </a:ext>
            </a:extLst>
          </a:blip>
          <a:srcRect b="25770"/>
          <a:stretch/>
        </p:blipFill>
        <p:spPr>
          <a:xfrm>
            <a:off x="4407560" y="0"/>
            <a:ext cx="4736440" cy="3212976"/>
          </a:xfrm>
          <a:prstGeom prst="rect">
            <a:avLst/>
          </a:prstGeom>
        </p:spPr>
      </p:pic>
    </p:spTree>
    <p:extLst>
      <p:ext uri="{BB962C8B-B14F-4D97-AF65-F5344CB8AC3E}">
        <p14:creationId xmlns:p14="http://schemas.microsoft.com/office/powerpoint/2010/main" val="1443610250"/>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ttangolo 1"/>
          <p:cNvSpPr/>
          <p:nvPr/>
        </p:nvSpPr>
        <p:spPr>
          <a:xfrm>
            <a:off x="4103440" y="0"/>
            <a:ext cx="5040560" cy="4509120"/>
          </a:xfrm>
          <a:prstGeom prst="rect">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CasellaDiTesto 6"/>
          <p:cNvSpPr txBox="1"/>
          <p:nvPr/>
        </p:nvSpPr>
        <p:spPr>
          <a:xfrm>
            <a:off x="4139952" y="1"/>
            <a:ext cx="5004048" cy="4832092"/>
          </a:xfrm>
          <a:prstGeom prst="rect">
            <a:avLst/>
          </a:prstGeom>
          <a:noFill/>
        </p:spPr>
        <p:txBody>
          <a:bodyPr wrap="square" rtlCol="0">
            <a:spAutoFit/>
          </a:bodyPr>
          <a:lstStyle/>
          <a:p>
            <a:r>
              <a:rPr lang="fr-FR" sz="2400" b="1" i="1" dirty="0" smtClean="0">
                <a:latin typeface="Times New Roman" pitchFamily="18" charset="0"/>
                <a:cs typeface="Times New Roman" pitchFamily="18" charset="0"/>
              </a:rPr>
              <a:t>Dans notre lycée on réalise aussi des projets et des activités pour favoriser un meilleur apprentissage et la découverte de nos atouts!</a:t>
            </a:r>
          </a:p>
          <a:p>
            <a:endParaRPr lang="fr-FR" sz="2400" b="1" i="1" dirty="0" smtClean="0">
              <a:latin typeface="Times New Roman" pitchFamily="18" charset="0"/>
              <a:cs typeface="Times New Roman" pitchFamily="18" charset="0"/>
            </a:endParaRPr>
          </a:p>
          <a:p>
            <a:pPr algn="r"/>
            <a:endParaRPr lang="fr-FR" sz="2400" b="1" i="1" dirty="0">
              <a:latin typeface="Times New Roman" pitchFamily="18" charset="0"/>
              <a:cs typeface="Times New Roman" pitchFamily="18" charset="0"/>
            </a:endParaRPr>
          </a:p>
          <a:p>
            <a:pPr algn="r"/>
            <a:r>
              <a:rPr lang="it-IT" sz="2400" b="1" i="1" dirty="0" smtClean="0">
                <a:latin typeface="Times New Roman" panose="02020603050405020304" pitchFamily="18" charset="0"/>
                <a:cs typeface="Times New Roman" panose="02020603050405020304" pitchFamily="18" charset="0"/>
              </a:rPr>
              <a:t>En </a:t>
            </a:r>
            <a:r>
              <a:rPr lang="it-IT" sz="2400" b="1" i="1" dirty="0" err="1" smtClean="0">
                <a:latin typeface="Times New Roman" panose="02020603050405020304" pitchFamily="18" charset="0"/>
                <a:cs typeface="Times New Roman" panose="02020603050405020304" pitchFamily="18" charset="0"/>
              </a:rPr>
              <a:t>effet</a:t>
            </a:r>
            <a:r>
              <a:rPr lang="it-IT" sz="2400" b="1" i="1" dirty="0" smtClean="0">
                <a:latin typeface="Times New Roman" panose="02020603050405020304" pitchFamily="18" charset="0"/>
                <a:cs typeface="Times New Roman" panose="02020603050405020304" pitchFamily="18" charset="0"/>
              </a:rPr>
              <a:t>, a </a:t>
            </a:r>
            <a:r>
              <a:rPr lang="it-IT" sz="2400" b="1" i="1" dirty="0">
                <a:latin typeface="Times New Roman" panose="02020603050405020304" pitchFamily="18" charset="0"/>
                <a:cs typeface="Times New Roman" panose="02020603050405020304" pitchFamily="18" charset="0"/>
              </a:rPr>
              <a:t>partir de la </a:t>
            </a:r>
            <a:r>
              <a:rPr lang="it-IT" sz="2400" b="1" i="1" dirty="0" err="1">
                <a:latin typeface="Times New Roman" panose="02020603050405020304" pitchFamily="18" charset="0"/>
                <a:cs typeface="Times New Roman" panose="02020603050405020304" pitchFamily="18" charset="0"/>
              </a:rPr>
              <a:t>troisième</a:t>
            </a:r>
            <a:r>
              <a:rPr lang="it-IT" sz="2400" b="1" i="1" dirty="0">
                <a:latin typeface="Times New Roman" panose="02020603050405020304" pitchFamily="18" charset="0"/>
                <a:cs typeface="Times New Roman" panose="02020603050405020304" pitchFamily="18" charset="0"/>
              </a:rPr>
              <a:t> </a:t>
            </a:r>
            <a:r>
              <a:rPr lang="it-IT" sz="2400" b="1" i="1" dirty="0" err="1">
                <a:latin typeface="Times New Roman" panose="02020603050405020304" pitchFamily="18" charset="0"/>
                <a:cs typeface="Times New Roman" panose="02020603050405020304" pitchFamily="18" charset="0"/>
              </a:rPr>
              <a:t>année</a:t>
            </a:r>
            <a:r>
              <a:rPr lang="it-IT" sz="2400" b="1" i="1" dirty="0">
                <a:latin typeface="Times New Roman" panose="02020603050405020304" pitchFamily="18" charset="0"/>
                <a:cs typeface="Times New Roman" panose="02020603050405020304" pitchFamily="18" charset="0"/>
              </a:rPr>
              <a:t> </a:t>
            </a:r>
            <a:r>
              <a:rPr lang="it-IT" sz="2400" b="1" i="1" dirty="0" err="1">
                <a:latin typeface="Times New Roman" panose="02020603050405020304" pitchFamily="18" charset="0"/>
                <a:cs typeface="Times New Roman" panose="02020603050405020304" pitchFamily="18" charset="0"/>
              </a:rPr>
              <a:t>du</a:t>
            </a:r>
            <a:r>
              <a:rPr lang="it-IT" sz="2400" b="1" i="1" dirty="0">
                <a:latin typeface="Times New Roman" panose="02020603050405020304" pitchFamily="18" charset="0"/>
                <a:cs typeface="Times New Roman" panose="02020603050405020304" pitchFamily="18" charset="0"/>
              </a:rPr>
              <a:t> </a:t>
            </a:r>
            <a:r>
              <a:rPr lang="it-IT" sz="2400" b="1" i="1" dirty="0" err="1">
                <a:latin typeface="Times New Roman" panose="02020603050405020304" pitchFamily="18" charset="0"/>
                <a:cs typeface="Times New Roman" panose="02020603050405020304" pitchFamily="18" charset="0"/>
              </a:rPr>
              <a:t>lycée</a:t>
            </a:r>
            <a:r>
              <a:rPr lang="it-IT" sz="2400" b="1" i="1" dirty="0">
                <a:latin typeface="Times New Roman" panose="02020603050405020304" pitchFamily="18" charset="0"/>
                <a:cs typeface="Times New Roman" panose="02020603050405020304" pitchFamily="18" charset="0"/>
              </a:rPr>
              <a:t>, </a:t>
            </a:r>
            <a:r>
              <a:rPr lang="it-IT" sz="2400" b="1" i="1" dirty="0" err="1">
                <a:latin typeface="Times New Roman" panose="02020603050405020304" pitchFamily="18" charset="0"/>
                <a:cs typeface="Times New Roman" panose="02020603050405020304" pitchFamily="18" charset="0"/>
              </a:rPr>
              <a:t>nous</a:t>
            </a:r>
            <a:r>
              <a:rPr lang="it-IT" sz="2400" b="1" i="1" dirty="0">
                <a:latin typeface="Times New Roman" panose="02020603050405020304" pitchFamily="18" charset="0"/>
                <a:cs typeface="Times New Roman" panose="02020603050405020304" pitchFamily="18" charset="0"/>
              </a:rPr>
              <a:t> </a:t>
            </a:r>
            <a:r>
              <a:rPr lang="it-IT" sz="2400" b="1" i="1" dirty="0" err="1">
                <a:latin typeface="Times New Roman" panose="02020603050405020304" pitchFamily="18" charset="0"/>
                <a:cs typeface="Times New Roman" panose="02020603050405020304" pitchFamily="18" charset="0"/>
              </a:rPr>
              <a:t>devons</a:t>
            </a:r>
            <a:r>
              <a:rPr lang="it-IT" sz="2400" b="1" i="1" dirty="0">
                <a:latin typeface="Times New Roman" panose="02020603050405020304" pitchFamily="18" charset="0"/>
                <a:cs typeface="Times New Roman" panose="02020603050405020304" pitchFamily="18" charset="0"/>
              </a:rPr>
              <a:t> </a:t>
            </a:r>
            <a:r>
              <a:rPr lang="it-IT" sz="2400" b="1" i="1" dirty="0" err="1">
                <a:latin typeface="Times New Roman" panose="02020603050405020304" pitchFamily="18" charset="0"/>
                <a:cs typeface="Times New Roman" panose="02020603050405020304" pitchFamily="18" charset="0"/>
              </a:rPr>
              <a:t>participer</a:t>
            </a:r>
            <a:r>
              <a:rPr lang="it-IT" sz="2400" b="1" i="1" dirty="0">
                <a:latin typeface="Times New Roman" panose="02020603050405020304" pitchFamily="18" charset="0"/>
                <a:cs typeface="Times New Roman" panose="02020603050405020304" pitchFamily="18" charset="0"/>
              </a:rPr>
              <a:t> à l’alternanza scuola-lavoro. Il s’</a:t>
            </a:r>
            <a:r>
              <a:rPr lang="it-IT" sz="2400" b="1" i="1" dirty="0" err="1">
                <a:latin typeface="Times New Roman" panose="02020603050405020304" pitchFamily="18" charset="0"/>
                <a:cs typeface="Times New Roman" panose="02020603050405020304" pitchFamily="18" charset="0"/>
              </a:rPr>
              <a:t>agit</a:t>
            </a:r>
            <a:r>
              <a:rPr lang="it-IT" sz="2400" b="1" i="1" dirty="0">
                <a:latin typeface="Times New Roman" panose="02020603050405020304" pitchFamily="18" charset="0"/>
                <a:cs typeface="Times New Roman" panose="02020603050405020304" pitchFamily="18" charset="0"/>
              </a:rPr>
              <a:t> d’</a:t>
            </a:r>
            <a:r>
              <a:rPr lang="it-IT" sz="2400" b="1" i="1" dirty="0" err="1">
                <a:latin typeface="Times New Roman" panose="02020603050405020304" pitchFamily="18" charset="0"/>
                <a:cs typeface="Times New Roman" panose="02020603050405020304" pitchFamily="18" charset="0"/>
              </a:rPr>
              <a:t>activités</a:t>
            </a:r>
            <a:r>
              <a:rPr lang="it-IT" sz="2400" b="1" i="1" dirty="0">
                <a:latin typeface="Times New Roman" panose="02020603050405020304" pitchFamily="18" charset="0"/>
                <a:cs typeface="Times New Roman" panose="02020603050405020304" pitchFamily="18" charset="0"/>
              </a:rPr>
              <a:t> qui </a:t>
            </a:r>
            <a:r>
              <a:rPr lang="it-IT" sz="2400" b="1" i="1" dirty="0" err="1">
                <a:latin typeface="Times New Roman" panose="02020603050405020304" pitchFamily="18" charset="0"/>
                <a:cs typeface="Times New Roman" panose="02020603050405020304" pitchFamily="18" charset="0"/>
              </a:rPr>
              <a:t>nous</a:t>
            </a:r>
            <a:r>
              <a:rPr lang="it-IT" sz="2400" b="1" i="1" dirty="0">
                <a:latin typeface="Times New Roman" panose="02020603050405020304" pitchFamily="18" charset="0"/>
                <a:cs typeface="Times New Roman" panose="02020603050405020304" pitchFamily="18" charset="0"/>
              </a:rPr>
              <a:t> </a:t>
            </a:r>
            <a:r>
              <a:rPr lang="it-IT" sz="2400" b="1" i="1" dirty="0" err="1">
                <a:latin typeface="Times New Roman" panose="02020603050405020304" pitchFamily="18" charset="0"/>
                <a:cs typeface="Times New Roman" panose="02020603050405020304" pitchFamily="18" charset="0"/>
              </a:rPr>
              <a:t>aident</a:t>
            </a:r>
            <a:r>
              <a:rPr lang="it-IT" sz="2400" b="1" i="1" dirty="0">
                <a:latin typeface="Times New Roman" panose="02020603050405020304" pitchFamily="18" charset="0"/>
                <a:cs typeface="Times New Roman" panose="02020603050405020304" pitchFamily="18" charset="0"/>
              </a:rPr>
              <a:t> à </a:t>
            </a:r>
            <a:r>
              <a:rPr lang="it-IT" sz="2400" b="1" i="1" dirty="0" err="1">
                <a:latin typeface="Times New Roman" panose="02020603050405020304" pitchFamily="18" charset="0"/>
                <a:cs typeface="Times New Roman" panose="02020603050405020304" pitchFamily="18" charset="0"/>
              </a:rPr>
              <a:t>découvrir</a:t>
            </a:r>
            <a:r>
              <a:rPr lang="it-IT" sz="2400" b="1" i="1" dirty="0">
                <a:latin typeface="Times New Roman" panose="02020603050405020304" pitchFamily="18" charset="0"/>
                <a:cs typeface="Times New Roman" panose="02020603050405020304" pitchFamily="18" charset="0"/>
              </a:rPr>
              <a:t> le monde </a:t>
            </a:r>
            <a:r>
              <a:rPr lang="it-IT" sz="2400" b="1" i="1" dirty="0" err="1">
                <a:latin typeface="Times New Roman" panose="02020603050405020304" pitchFamily="18" charset="0"/>
                <a:cs typeface="Times New Roman" panose="02020603050405020304" pitchFamily="18" charset="0"/>
              </a:rPr>
              <a:t>du</a:t>
            </a:r>
            <a:r>
              <a:rPr lang="it-IT" sz="2400" b="1" i="1" dirty="0">
                <a:latin typeface="Times New Roman" panose="02020603050405020304" pitchFamily="18" charset="0"/>
                <a:cs typeface="Times New Roman" panose="02020603050405020304" pitchFamily="18" charset="0"/>
              </a:rPr>
              <a:t> </a:t>
            </a:r>
            <a:r>
              <a:rPr lang="it-IT" sz="2400" b="1" i="1" dirty="0" err="1">
                <a:latin typeface="Times New Roman" panose="02020603050405020304" pitchFamily="18" charset="0"/>
                <a:cs typeface="Times New Roman" panose="02020603050405020304" pitchFamily="18" charset="0"/>
              </a:rPr>
              <a:t>travail</a:t>
            </a:r>
            <a:r>
              <a:rPr lang="it-IT" sz="2400" b="1" i="1" dirty="0">
                <a:latin typeface="Times New Roman" panose="02020603050405020304" pitchFamily="18" charset="0"/>
                <a:cs typeface="Times New Roman" panose="02020603050405020304" pitchFamily="18" charset="0"/>
              </a:rPr>
              <a:t>. </a:t>
            </a:r>
          </a:p>
          <a:p>
            <a:endParaRPr lang="fr-FR" sz="2000" b="1" i="1" dirty="0">
              <a:latin typeface="Times New Roman" pitchFamily="18" charset="0"/>
              <a:cs typeface="Times New Roman" pitchFamily="18" charset="0"/>
            </a:endParaRPr>
          </a:p>
        </p:txBody>
      </p:sp>
      <p:pic>
        <p:nvPicPr>
          <p:cNvPr id="10" name="Immagine 9" descr="13001056_936301933155949_8345129202742991129_n.jpg"/>
          <p:cNvPicPr>
            <a:picLocks noChangeAspect="1"/>
          </p:cNvPicPr>
          <p:nvPr/>
        </p:nvPicPr>
        <p:blipFill>
          <a:blip r:embed="rId2" cstate="print"/>
          <a:srcRect t="15813" b="14610"/>
          <a:stretch>
            <a:fillRect/>
          </a:stretch>
        </p:blipFill>
        <p:spPr>
          <a:xfrm>
            <a:off x="-1" y="4653136"/>
            <a:ext cx="5198297" cy="2204864"/>
          </a:xfrm>
          <a:prstGeom prst="rect">
            <a:avLst/>
          </a:prstGeom>
        </p:spPr>
      </p:pic>
      <p:pic>
        <p:nvPicPr>
          <p:cNvPr id="9" name="Immagine 8" descr="15895422_1774587675900837_116134194079543352_n.jpg"/>
          <p:cNvPicPr>
            <a:picLocks noChangeAspect="1"/>
          </p:cNvPicPr>
          <p:nvPr/>
        </p:nvPicPr>
        <p:blipFill>
          <a:blip r:embed="rId3" cstate="print"/>
          <a:srcRect t="13875"/>
          <a:stretch>
            <a:fillRect/>
          </a:stretch>
        </p:blipFill>
        <p:spPr>
          <a:xfrm>
            <a:off x="0" y="0"/>
            <a:ext cx="3995936" cy="2064905"/>
          </a:xfrm>
          <a:prstGeom prst="rect">
            <a:avLst/>
          </a:prstGeom>
        </p:spPr>
      </p:pic>
      <p:pic>
        <p:nvPicPr>
          <p:cNvPr id="11" name="Immagine 10" descr="15972827_1774595759233362_3461233310154067450_o.jpg"/>
          <p:cNvPicPr>
            <a:picLocks noChangeAspect="1"/>
          </p:cNvPicPr>
          <p:nvPr/>
        </p:nvPicPr>
        <p:blipFill>
          <a:blip r:embed="rId4" cstate="print"/>
          <a:srcRect b="13321"/>
          <a:stretch>
            <a:fillRect/>
          </a:stretch>
        </p:blipFill>
        <p:spPr>
          <a:xfrm>
            <a:off x="0" y="2132856"/>
            <a:ext cx="3995936" cy="2448272"/>
          </a:xfrm>
          <a:prstGeom prst="rect">
            <a:avLst/>
          </a:prstGeom>
        </p:spPr>
      </p:pic>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2312" y="4636622"/>
            <a:ext cx="3798458" cy="2221378"/>
          </a:xfrm>
          <a:prstGeom prst="rect">
            <a:avLst/>
          </a:prstGeom>
        </p:spPr>
      </p:pic>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Rettangolo 1"/>
          <p:cNvSpPr/>
          <p:nvPr/>
        </p:nvSpPr>
        <p:spPr>
          <a:xfrm>
            <a:off x="0" y="2348880"/>
            <a:ext cx="9144000" cy="2088232"/>
          </a:xfrm>
          <a:prstGeom prst="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magine 3" descr="13094325_942416099211199_2654686686066229600_n.jpg"/>
          <p:cNvPicPr>
            <a:picLocks noChangeAspect="1"/>
          </p:cNvPicPr>
          <p:nvPr/>
        </p:nvPicPr>
        <p:blipFill>
          <a:blip r:embed="rId2" cstate="print"/>
          <a:srcRect l="10875" b="1605"/>
          <a:stretch>
            <a:fillRect/>
          </a:stretch>
        </p:blipFill>
        <p:spPr>
          <a:xfrm>
            <a:off x="0" y="4509120"/>
            <a:ext cx="4427984" cy="2348880"/>
          </a:xfrm>
          <a:prstGeom prst="rect">
            <a:avLst/>
          </a:prstGeom>
        </p:spPr>
      </p:pic>
      <p:pic>
        <p:nvPicPr>
          <p:cNvPr id="6" name="Immagine 5" descr="15220262_1386594554685146_1290584827207479916_n.jpg"/>
          <p:cNvPicPr>
            <a:picLocks noChangeAspect="1"/>
          </p:cNvPicPr>
          <p:nvPr/>
        </p:nvPicPr>
        <p:blipFill>
          <a:blip r:embed="rId3" cstate="print"/>
          <a:srcRect t="22494" r="5333" b="3449"/>
          <a:stretch>
            <a:fillRect/>
          </a:stretch>
        </p:blipFill>
        <p:spPr>
          <a:xfrm>
            <a:off x="4427984" y="0"/>
            <a:ext cx="4716016" cy="2276872"/>
          </a:xfrm>
          <a:prstGeom prst="rect">
            <a:avLst/>
          </a:prstGeom>
        </p:spPr>
      </p:pic>
      <p:pic>
        <p:nvPicPr>
          <p:cNvPr id="7" name="Immagine 6" descr="11036496_734752856644192_4276445743707560460_n.jpg"/>
          <p:cNvPicPr>
            <a:picLocks noChangeAspect="1"/>
          </p:cNvPicPr>
          <p:nvPr/>
        </p:nvPicPr>
        <p:blipFill>
          <a:blip r:embed="rId4" cstate="print"/>
          <a:srcRect t="9558" r="-1980" b="5941"/>
          <a:stretch>
            <a:fillRect/>
          </a:stretch>
        </p:blipFill>
        <p:spPr>
          <a:xfrm>
            <a:off x="1" y="0"/>
            <a:ext cx="4427983" cy="2268000"/>
          </a:xfrm>
          <a:prstGeom prst="rect">
            <a:avLst/>
          </a:prstGeom>
        </p:spPr>
      </p:pic>
      <p:pic>
        <p:nvPicPr>
          <p:cNvPr id="9" name="Immagine 8" descr="13423886_466115380179797_436407985611732492_n.jpg"/>
          <p:cNvPicPr>
            <a:picLocks noChangeAspect="1"/>
          </p:cNvPicPr>
          <p:nvPr/>
        </p:nvPicPr>
        <p:blipFill>
          <a:blip r:embed="rId5" cstate="print"/>
          <a:stretch>
            <a:fillRect/>
          </a:stretch>
        </p:blipFill>
        <p:spPr>
          <a:xfrm>
            <a:off x="4501692" y="4509120"/>
            <a:ext cx="4642308" cy="2348880"/>
          </a:xfrm>
          <a:prstGeom prst="rect">
            <a:avLst/>
          </a:prstGeom>
        </p:spPr>
      </p:pic>
      <p:sp>
        <p:nvSpPr>
          <p:cNvPr id="10" name="CasellaDiTesto 9"/>
          <p:cNvSpPr txBox="1"/>
          <p:nvPr/>
        </p:nvSpPr>
        <p:spPr>
          <a:xfrm>
            <a:off x="179512" y="2348881"/>
            <a:ext cx="8424936" cy="769441"/>
          </a:xfrm>
          <a:prstGeom prst="rect">
            <a:avLst/>
          </a:prstGeom>
          <a:noFill/>
        </p:spPr>
        <p:txBody>
          <a:bodyPr wrap="square" rtlCol="0">
            <a:spAutoFit/>
          </a:bodyPr>
          <a:lstStyle/>
          <a:p>
            <a:r>
              <a:rPr lang="fr-FR" sz="2200" b="1" i="1" dirty="0" smtClean="0">
                <a:latin typeface="Times New Roman" pitchFamily="18" charset="0"/>
                <a:cs typeface="Times New Roman" pitchFamily="18" charset="0"/>
              </a:rPr>
              <a:t>Il faut dire que notre lycée n’est pas seulement un Institut économique et touristique: il est beaucoup plus! </a:t>
            </a:r>
            <a:endParaRPr lang="fr-FR" sz="2200" b="1" i="1" dirty="0">
              <a:latin typeface="Times New Roman" pitchFamily="18" charset="0"/>
              <a:cs typeface="Times New Roman" pitchFamily="18" charset="0"/>
            </a:endParaRPr>
          </a:p>
        </p:txBody>
      </p:sp>
      <p:sp>
        <p:nvSpPr>
          <p:cNvPr id="11" name="CasellaDiTesto 10"/>
          <p:cNvSpPr txBox="1"/>
          <p:nvPr/>
        </p:nvSpPr>
        <p:spPr>
          <a:xfrm>
            <a:off x="1259632" y="3212976"/>
            <a:ext cx="7884368" cy="1107996"/>
          </a:xfrm>
          <a:prstGeom prst="rect">
            <a:avLst/>
          </a:prstGeom>
          <a:noFill/>
        </p:spPr>
        <p:txBody>
          <a:bodyPr wrap="square" rtlCol="0">
            <a:spAutoFit/>
          </a:bodyPr>
          <a:lstStyle/>
          <a:p>
            <a:pPr algn="r"/>
            <a:r>
              <a:rPr lang="fr-FR" sz="2200" b="1" i="1" dirty="0" smtClean="0">
                <a:latin typeface="Times New Roman" pitchFamily="18" charset="0"/>
                <a:cs typeface="Times New Roman" pitchFamily="18" charset="0"/>
              </a:rPr>
              <a:t>On participe aussi à des compétitions sportives et à des événements culturels,  aussi bien locaux que régionaux, grâce à nos équipes composées par des élèves, </a:t>
            </a:r>
            <a:r>
              <a:rPr lang="fr-FR" sz="2200" b="1" i="1" dirty="0" smtClean="0">
                <a:effectLst>
                  <a:outerShdw blurRad="38100" dist="38100" dir="2700000" algn="tl">
                    <a:srgbClr val="000000">
                      <a:alpha val="43137"/>
                    </a:srgbClr>
                  </a:outerShdw>
                </a:effectLst>
                <a:latin typeface="Times New Roman" pitchFamily="18" charset="0"/>
                <a:cs typeface="Times New Roman" pitchFamily="18" charset="0"/>
              </a:rPr>
              <a:t>mais ce n’est pas tout… </a:t>
            </a:r>
            <a:endParaRPr lang="fr-FR" sz="22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Immagine 1" descr="14650160_1065089413610533_9171595781500829998_n.jpg"/>
          <p:cNvPicPr>
            <a:picLocks noChangeAspect="1"/>
          </p:cNvPicPr>
          <p:nvPr/>
        </p:nvPicPr>
        <p:blipFill>
          <a:blip r:embed="rId2" cstate="print"/>
          <a:srcRect r="4677"/>
          <a:stretch>
            <a:fillRect/>
          </a:stretch>
        </p:blipFill>
        <p:spPr>
          <a:xfrm>
            <a:off x="4572000" y="0"/>
            <a:ext cx="4572000" cy="3501008"/>
          </a:xfrm>
          <a:prstGeom prst="rect">
            <a:avLst/>
          </a:prstGeom>
        </p:spPr>
      </p:pic>
      <p:pic>
        <p:nvPicPr>
          <p:cNvPr id="4" name="Immagine 3" descr="13659111_999893596796782_1380482715765817394_n.jpg"/>
          <p:cNvPicPr>
            <a:picLocks noChangeAspect="1"/>
          </p:cNvPicPr>
          <p:nvPr/>
        </p:nvPicPr>
        <p:blipFill>
          <a:blip r:embed="rId3" cstate="print"/>
          <a:stretch>
            <a:fillRect/>
          </a:stretch>
        </p:blipFill>
        <p:spPr>
          <a:xfrm>
            <a:off x="4572001" y="3573016"/>
            <a:ext cx="4572000" cy="3284984"/>
          </a:xfrm>
          <a:prstGeom prst="rect">
            <a:avLst/>
          </a:prstGeom>
        </p:spPr>
      </p:pic>
      <p:sp>
        <p:nvSpPr>
          <p:cNvPr id="5" name="Rettangolo 4"/>
          <p:cNvSpPr/>
          <p:nvPr/>
        </p:nvSpPr>
        <p:spPr>
          <a:xfrm>
            <a:off x="0" y="3140968"/>
            <a:ext cx="4499992" cy="371703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asellaDiTesto 5"/>
          <p:cNvSpPr txBox="1"/>
          <p:nvPr/>
        </p:nvSpPr>
        <p:spPr>
          <a:xfrm>
            <a:off x="179512" y="3429000"/>
            <a:ext cx="4104456" cy="2800767"/>
          </a:xfrm>
          <a:prstGeom prst="rect">
            <a:avLst/>
          </a:prstGeom>
          <a:noFill/>
        </p:spPr>
        <p:txBody>
          <a:bodyPr wrap="square" rtlCol="0">
            <a:spAutoFit/>
          </a:bodyPr>
          <a:lstStyle/>
          <a:p>
            <a:r>
              <a:rPr lang="fr-FR" sz="2800" b="1" i="1" dirty="0" smtClean="0">
                <a:latin typeface="Times New Roman" pitchFamily="18" charset="0"/>
                <a:cs typeface="Times New Roman" pitchFamily="18" charset="0"/>
              </a:rPr>
              <a:t>…en effet, on a aussi des équipes artistiques! </a:t>
            </a:r>
          </a:p>
          <a:p>
            <a:pPr algn="r"/>
            <a:endParaRPr lang="fr-FR" sz="2400" b="1" i="1" dirty="0" smtClean="0">
              <a:latin typeface="Times New Roman" pitchFamily="18" charset="0"/>
              <a:cs typeface="Times New Roman" pitchFamily="18" charset="0"/>
            </a:endParaRPr>
          </a:p>
          <a:p>
            <a:pPr algn="r"/>
            <a:r>
              <a:rPr lang="fr-FR" sz="2400" b="1" i="1" dirty="0" smtClean="0">
                <a:latin typeface="Times New Roman" pitchFamily="18" charset="0"/>
                <a:cs typeface="Times New Roman" pitchFamily="18" charset="0"/>
              </a:rPr>
              <a:t>Pendant l’année, on organise des spectacles musicaux et théâtraux ouverts à tous et… à la fin de l’année scolaire...</a:t>
            </a:r>
            <a:endParaRPr lang="fr-FR" sz="2400" b="1" i="1" dirty="0">
              <a:latin typeface="Times New Roman" pitchFamily="18" charset="0"/>
              <a:cs typeface="Times New Roman" pitchFamily="18" charset="0"/>
            </a:endParaRPr>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290"/>
            <a:ext cx="4499992" cy="3079249"/>
          </a:xfrm>
          <a:prstGeom prst="rect">
            <a:avLst/>
          </a:prstGeom>
        </p:spPr>
      </p:pic>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Rettangolo 1"/>
          <p:cNvSpPr/>
          <p:nvPr/>
        </p:nvSpPr>
        <p:spPr>
          <a:xfrm>
            <a:off x="2843808" y="0"/>
            <a:ext cx="3384376" cy="4077072"/>
          </a:xfrm>
          <a:prstGeom prst="rect">
            <a:avLst/>
          </a:prstGeom>
          <a:solidFill>
            <a:schemeClr val="accent6">
              <a:lumMod val="60000"/>
              <a:lumOff val="40000"/>
            </a:schemeClr>
          </a:solid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pic>
        <p:nvPicPr>
          <p:cNvPr id="3" name="Immagine 2" descr="10513269_771968546255956_5523323690021113445_n.jpg"/>
          <p:cNvPicPr>
            <a:picLocks noChangeAspect="1"/>
          </p:cNvPicPr>
          <p:nvPr/>
        </p:nvPicPr>
        <p:blipFill>
          <a:blip r:embed="rId2" cstate="print"/>
          <a:srcRect t="837"/>
          <a:stretch>
            <a:fillRect/>
          </a:stretch>
        </p:blipFill>
        <p:spPr>
          <a:xfrm>
            <a:off x="2843808" y="4149080"/>
            <a:ext cx="3384376" cy="2708920"/>
          </a:xfrm>
          <a:prstGeom prst="rect">
            <a:avLst/>
          </a:prstGeom>
        </p:spPr>
      </p:pic>
      <p:pic>
        <p:nvPicPr>
          <p:cNvPr id="4" name="Immagine 3" descr="11427675_771970026255808_8824197137263080296_n.jpg"/>
          <p:cNvPicPr>
            <a:picLocks noChangeAspect="1"/>
          </p:cNvPicPr>
          <p:nvPr/>
        </p:nvPicPr>
        <p:blipFill>
          <a:blip r:embed="rId3" cstate="print"/>
          <a:stretch>
            <a:fillRect/>
          </a:stretch>
        </p:blipFill>
        <p:spPr>
          <a:xfrm>
            <a:off x="6300192" y="0"/>
            <a:ext cx="2843807" cy="2564903"/>
          </a:xfrm>
          <a:prstGeom prst="rect">
            <a:avLst/>
          </a:prstGeom>
        </p:spPr>
      </p:pic>
      <p:pic>
        <p:nvPicPr>
          <p:cNvPr id="5" name="Immagine 4" descr="1480710_771969329589211_351092480448210839_n.jpg"/>
          <p:cNvPicPr>
            <a:picLocks noChangeAspect="1"/>
          </p:cNvPicPr>
          <p:nvPr/>
        </p:nvPicPr>
        <p:blipFill>
          <a:blip r:embed="rId4" cstate="print"/>
          <a:srcRect r="21277"/>
          <a:stretch>
            <a:fillRect/>
          </a:stretch>
        </p:blipFill>
        <p:spPr>
          <a:xfrm>
            <a:off x="0" y="0"/>
            <a:ext cx="2771800" cy="3356992"/>
          </a:xfrm>
          <a:prstGeom prst="rect">
            <a:avLst/>
          </a:prstGeom>
        </p:spPr>
      </p:pic>
      <p:pic>
        <p:nvPicPr>
          <p:cNvPr id="6" name="Immagine 5" descr="11407019_771968046256006_6757265772131648522_n.jpg"/>
          <p:cNvPicPr>
            <a:picLocks noChangeAspect="1"/>
          </p:cNvPicPr>
          <p:nvPr/>
        </p:nvPicPr>
        <p:blipFill>
          <a:blip r:embed="rId5" cstate="print"/>
          <a:stretch>
            <a:fillRect/>
          </a:stretch>
        </p:blipFill>
        <p:spPr>
          <a:xfrm>
            <a:off x="0" y="3429000"/>
            <a:ext cx="2771800" cy="3429000"/>
          </a:xfrm>
          <a:prstGeom prst="rect">
            <a:avLst/>
          </a:prstGeom>
        </p:spPr>
      </p:pic>
      <p:pic>
        <p:nvPicPr>
          <p:cNvPr id="7" name="Immagine 6" descr="11401312_771966409589503_7892338378797425408_n.jpg"/>
          <p:cNvPicPr>
            <a:picLocks noChangeAspect="1"/>
          </p:cNvPicPr>
          <p:nvPr/>
        </p:nvPicPr>
        <p:blipFill>
          <a:blip r:embed="rId6" cstate="print"/>
          <a:stretch>
            <a:fillRect/>
          </a:stretch>
        </p:blipFill>
        <p:spPr>
          <a:xfrm>
            <a:off x="6300192" y="4725144"/>
            <a:ext cx="2843808" cy="2132856"/>
          </a:xfrm>
          <a:prstGeom prst="rect">
            <a:avLst/>
          </a:prstGeom>
        </p:spPr>
      </p:pic>
      <p:pic>
        <p:nvPicPr>
          <p:cNvPr id="8" name="Immagine 7" descr="11427178_771965466256264_5154897861980175163_n.jpg"/>
          <p:cNvPicPr>
            <a:picLocks noChangeAspect="1"/>
          </p:cNvPicPr>
          <p:nvPr/>
        </p:nvPicPr>
        <p:blipFill>
          <a:blip r:embed="rId7" cstate="print"/>
          <a:stretch>
            <a:fillRect/>
          </a:stretch>
        </p:blipFill>
        <p:spPr>
          <a:xfrm>
            <a:off x="6300192" y="2628292"/>
            <a:ext cx="2843808" cy="2024844"/>
          </a:xfrm>
          <a:prstGeom prst="rect">
            <a:avLst/>
          </a:prstGeom>
        </p:spPr>
      </p:pic>
      <p:sp>
        <p:nvSpPr>
          <p:cNvPr id="9" name="CasellaDiTesto 8"/>
          <p:cNvSpPr txBox="1"/>
          <p:nvPr/>
        </p:nvSpPr>
        <p:spPr>
          <a:xfrm>
            <a:off x="2987824" y="188640"/>
            <a:ext cx="3096344" cy="3477875"/>
          </a:xfrm>
          <a:prstGeom prst="rect">
            <a:avLst/>
          </a:prstGeom>
          <a:noFill/>
        </p:spPr>
        <p:txBody>
          <a:bodyPr wrap="square" rtlCol="0">
            <a:spAutoFit/>
          </a:bodyPr>
          <a:lstStyle/>
          <a:p>
            <a:r>
              <a:rPr lang="fr-FR" sz="2000" b="1" i="1" dirty="0" smtClean="0">
                <a:effectLst>
                  <a:outerShdw blurRad="38100" dist="38100" dir="2700000" algn="tl">
                    <a:srgbClr val="000000">
                      <a:alpha val="43137"/>
                    </a:srgbClr>
                  </a:outerShdw>
                </a:effectLst>
                <a:latin typeface="Times New Roman" pitchFamily="18" charset="0"/>
                <a:cs typeface="Times New Roman" pitchFamily="18" charset="0"/>
              </a:rPr>
              <a:t>… C’EST LA </a:t>
            </a:r>
            <a:r>
              <a:rPr lang="fr-FR" sz="2000" b="1" i="1" smtClean="0">
                <a:effectLst>
                  <a:outerShdw blurRad="38100" dist="38100" dir="2700000" algn="tl">
                    <a:srgbClr val="000000">
                      <a:alpha val="43137"/>
                    </a:srgbClr>
                  </a:outerShdw>
                </a:effectLst>
                <a:latin typeface="Times New Roman" pitchFamily="18" charset="0"/>
                <a:cs typeface="Times New Roman" pitchFamily="18" charset="0"/>
              </a:rPr>
              <a:t>FÊTE!</a:t>
            </a:r>
          </a:p>
          <a:p>
            <a:endParaRPr lang="fr-FR" sz="2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r"/>
            <a:r>
              <a:rPr lang="fr-FR" sz="2000" b="1" i="1" dirty="0" smtClean="0">
                <a:latin typeface="Times New Roman" pitchFamily="18" charset="0"/>
                <a:cs typeface="Times New Roman" pitchFamily="18" charset="0"/>
              </a:rPr>
              <a:t>On se réunit tous ensemble dans notre amphithéâtre et les équipes de chant, de danse et de théâtre montrent tous ce qu’ils ont préparé pendant l’année. Les élèves reçoivent les attestations et on se dit « à l’année prochaine »!</a:t>
            </a:r>
            <a:endParaRPr lang="fr-FR" sz="2000" b="1" i="1" dirty="0">
              <a:latin typeface="Times New Roman" pitchFamily="18" charset="0"/>
              <a:cs typeface="Times New Roman" pitchFamily="18" charset="0"/>
            </a:endParaRPr>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eras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4824"/>
            <a:ext cx="8640960" cy="246821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539552" y="2503042"/>
            <a:ext cx="8424936" cy="4031873"/>
          </a:xfrm>
          <a:prstGeom prst="rect">
            <a:avLst/>
          </a:prstGeom>
        </p:spPr>
        <p:txBody>
          <a:bodyPr wrap="square">
            <a:spAutoFit/>
          </a:bodyPr>
          <a:lstStyle/>
          <a:p>
            <a:pPr algn="ctr"/>
            <a:r>
              <a:rPr lang="fr-FR" sz="3200" i="1" dirty="0" smtClean="0">
                <a:solidFill>
                  <a:srgbClr val="000099"/>
                </a:solidFill>
                <a:latin typeface="+mj-lt"/>
                <a:cs typeface="Times New Roman" panose="02020603050405020304" pitchFamily="18" charset="0"/>
              </a:rPr>
              <a:t>« La </a:t>
            </a:r>
            <a:r>
              <a:rPr lang="fr-FR" sz="3200" i="1" dirty="0">
                <a:solidFill>
                  <a:srgbClr val="000099"/>
                </a:solidFill>
                <a:latin typeface="+mj-lt"/>
                <a:cs typeface="Times New Roman" panose="02020603050405020304" pitchFamily="18" charset="0"/>
              </a:rPr>
              <a:t>classe en </a:t>
            </a:r>
            <a:r>
              <a:rPr lang="fr-FR" sz="3200" i="1" dirty="0" smtClean="0">
                <a:solidFill>
                  <a:srgbClr val="000099"/>
                </a:solidFill>
                <a:latin typeface="+mj-lt"/>
                <a:cs typeface="Times New Roman" panose="02020603050405020304" pitchFamily="18" charset="0"/>
              </a:rPr>
              <a:t>action! »</a:t>
            </a:r>
          </a:p>
          <a:p>
            <a:pPr algn="ctr"/>
            <a:r>
              <a:rPr lang="fr-FR" sz="3200" i="1" dirty="0" smtClean="0">
                <a:solidFill>
                  <a:schemeClr val="tx2">
                    <a:lumMod val="60000"/>
                    <a:lumOff val="40000"/>
                  </a:schemeClr>
                </a:solidFill>
                <a:latin typeface="+mj-lt"/>
                <a:cs typeface="Times New Roman" panose="02020603050405020304" pitchFamily="18" charset="0"/>
              </a:rPr>
              <a:t>Échanges </a:t>
            </a:r>
            <a:r>
              <a:rPr lang="fr-FR" sz="3200" i="1" dirty="0">
                <a:solidFill>
                  <a:schemeClr val="tx2">
                    <a:lumMod val="60000"/>
                    <a:lumOff val="40000"/>
                  </a:schemeClr>
                </a:solidFill>
                <a:latin typeface="+mj-lt"/>
                <a:cs typeface="Times New Roman" panose="02020603050405020304" pitchFamily="18" charset="0"/>
              </a:rPr>
              <a:t>de bonnes pratiques innovantes dans l'enseignement des langues </a:t>
            </a:r>
            <a:r>
              <a:rPr lang="fr-FR" sz="3200" i="1" dirty="0" smtClean="0">
                <a:solidFill>
                  <a:schemeClr val="tx2">
                    <a:lumMod val="60000"/>
                    <a:lumOff val="40000"/>
                  </a:schemeClr>
                </a:solidFill>
                <a:latin typeface="+mj-lt"/>
                <a:cs typeface="Times New Roman" panose="02020603050405020304" pitchFamily="18" charset="0"/>
              </a:rPr>
              <a:t>étrangères </a:t>
            </a:r>
          </a:p>
          <a:p>
            <a:endParaRPr lang="fr-FR" sz="3200" i="1" dirty="0">
              <a:solidFill>
                <a:schemeClr val="tx2">
                  <a:lumMod val="60000"/>
                  <a:lumOff val="40000"/>
                </a:schemeClr>
              </a:solidFill>
              <a:latin typeface="+mj-lt"/>
              <a:cs typeface="Times New Roman" panose="02020603050405020304" pitchFamily="18" charset="0"/>
            </a:endParaRPr>
          </a:p>
          <a:p>
            <a:endParaRPr lang="fr-FR" sz="3200" i="1" dirty="0" smtClean="0">
              <a:solidFill>
                <a:schemeClr val="tx2">
                  <a:lumMod val="60000"/>
                  <a:lumOff val="40000"/>
                </a:schemeClr>
              </a:solidFill>
              <a:latin typeface="+mj-lt"/>
              <a:cs typeface="Times New Roman" panose="02020603050405020304" pitchFamily="18" charset="0"/>
            </a:endParaRPr>
          </a:p>
          <a:p>
            <a:pPr algn="ctr"/>
            <a:endParaRPr lang="fr-FR" sz="3200" i="1" dirty="0" smtClean="0">
              <a:solidFill>
                <a:schemeClr val="tx2">
                  <a:lumMod val="60000"/>
                  <a:lumOff val="40000"/>
                </a:schemeClr>
              </a:solidFill>
              <a:latin typeface="+mj-lt"/>
              <a:cs typeface="Times New Roman" panose="02020603050405020304" pitchFamily="18" charset="0"/>
            </a:endParaRPr>
          </a:p>
          <a:p>
            <a:pPr algn="ctr"/>
            <a:r>
              <a:rPr lang="fr-FR" sz="3200" i="1" dirty="0" smtClean="0">
                <a:solidFill>
                  <a:schemeClr val="tx2">
                    <a:lumMod val="60000"/>
                    <a:lumOff val="40000"/>
                  </a:schemeClr>
                </a:solidFill>
                <a:latin typeface="+mj-lt"/>
                <a:cs typeface="Times New Roman" panose="02020603050405020304" pitchFamily="18" charset="0"/>
              </a:rPr>
              <a:t> </a:t>
            </a:r>
            <a:r>
              <a:rPr lang="fr-FR" sz="3200" i="1" dirty="0">
                <a:solidFill>
                  <a:schemeClr val="tx2">
                    <a:lumMod val="60000"/>
                    <a:lumOff val="40000"/>
                  </a:schemeClr>
                </a:solidFill>
                <a:latin typeface="+mj-lt"/>
                <a:cs typeface="Times New Roman" panose="02020603050405020304" pitchFamily="18" charset="0"/>
              </a:rPr>
              <a:t>ITET "Don Luigi Sturzo" - Bagheria - Italie Classe IV AT </a:t>
            </a:r>
            <a:r>
              <a:rPr lang="fr-FR" sz="3200" i="1" dirty="0" smtClean="0">
                <a:solidFill>
                  <a:schemeClr val="tx2">
                    <a:lumMod val="60000"/>
                    <a:lumOff val="40000"/>
                  </a:schemeClr>
                </a:solidFill>
                <a:latin typeface="+mj-lt"/>
                <a:cs typeface="Times New Roman" panose="02020603050405020304" pitchFamily="18" charset="0"/>
              </a:rPr>
              <a:t>EsaBac</a:t>
            </a:r>
            <a:endParaRPr lang="it-IT" sz="3200" i="1" dirty="0">
              <a:solidFill>
                <a:schemeClr val="tx2">
                  <a:lumMod val="60000"/>
                  <a:lumOff val="4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673346871"/>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5157192"/>
            <a:ext cx="3059832" cy="170080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6156176" y="5157192"/>
            <a:ext cx="2987824" cy="170080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1 7"/>
          <p:cNvCxnSpPr/>
          <p:nvPr/>
        </p:nvCxnSpPr>
        <p:spPr>
          <a:xfrm>
            <a:off x="0" y="5157192"/>
            <a:ext cx="9144000" cy="0"/>
          </a:xfrm>
          <a:prstGeom prst="line">
            <a:avLst/>
          </a:prstGeom>
          <a:ln/>
        </p:spPr>
        <p:style>
          <a:lnRef idx="2">
            <a:schemeClr val="dk1"/>
          </a:lnRef>
          <a:fillRef idx="0">
            <a:schemeClr val="dk1"/>
          </a:fillRef>
          <a:effectRef idx="1">
            <a:schemeClr val="dk1"/>
          </a:effectRef>
          <a:fontRef idx="minor">
            <a:schemeClr val="tx1"/>
          </a:fontRef>
        </p:style>
      </p:cxnSp>
      <p:sp>
        <p:nvSpPr>
          <p:cNvPr id="10" name="CasellaDiTesto 9"/>
          <p:cNvSpPr txBox="1"/>
          <p:nvPr/>
        </p:nvSpPr>
        <p:spPr>
          <a:xfrm>
            <a:off x="0" y="5445224"/>
            <a:ext cx="9144000" cy="1200329"/>
          </a:xfrm>
          <a:prstGeom prst="rect">
            <a:avLst/>
          </a:prstGeom>
          <a:noFill/>
        </p:spPr>
        <p:txBody>
          <a:bodyPr wrap="square" rtlCol="0">
            <a:spAutoFit/>
          </a:bodyPr>
          <a:lstStyle/>
          <a:p>
            <a:pPr algn="ctr"/>
            <a:r>
              <a:rPr lang="fr-FR" sz="7200" spc="-300" dirty="0" smtClean="0">
                <a:latin typeface="Lucida Calligraphy" pitchFamily="66" charset="0"/>
                <a:ea typeface="Ebrima" pitchFamily="2" charset="0"/>
                <a:cs typeface="Ebrima" pitchFamily="2" charset="0"/>
              </a:rPr>
              <a:t>L’école italienne</a:t>
            </a:r>
            <a:endParaRPr lang="fr-FR" sz="7200" spc="-300" dirty="0">
              <a:latin typeface="Lucida Calligraphy" pitchFamily="66" charset="0"/>
              <a:ea typeface="Ebrima" pitchFamily="2" charset="0"/>
              <a:cs typeface="Ebrima" pitchFamily="2" charset="0"/>
            </a:endParaRPr>
          </a:p>
        </p:txBody>
      </p:sp>
      <p:pic>
        <p:nvPicPr>
          <p:cNvPr id="11" name="Immagine 10" descr="398868_211861305600019_859413840_n.jpg"/>
          <p:cNvPicPr>
            <a:picLocks noChangeAspect="1"/>
          </p:cNvPicPr>
          <p:nvPr/>
        </p:nvPicPr>
        <p:blipFill>
          <a:blip r:embed="rId2" cstate="print"/>
          <a:srcRect l="5901" t="4434" r="4326" b="4670"/>
          <a:stretch>
            <a:fillRect/>
          </a:stretch>
        </p:blipFill>
        <p:spPr>
          <a:xfrm>
            <a:off x="0" y="1628800"/>
            <a:ext cx="9144000" cy="3288632"/>
          </a:xfrm>
          <a:prstGeom prst="rect">
            <a:avLst/>
          </a:prstGeom>
        </p:spPr>
      </p:pic>
      <p:sp>
        <p:nvSpPr>
          <p:cNvPr id="12" name="CasellaDiTesto 11"/>
          <p:cNvSpPr txBox="1"/>
          <p:nvPr/>
        </p:nvSpPr>
        <p:spPr>
          <a:xfrm>
            <a:off x="53752" y="247036"/>
            <a:ext cx="9036496" cy="1107996"/>
          </a:xfrm>
          <a:prstGeom prst="rect">
            <a:avLst/>
          </a:prstGeom>
          <a:noFill/>
        </p:spPr>
        <p:txBody>
          <a:bodyPr wrap="square" rtlCol="0">
            <a:spAutoFit/>
          </a:bodyPr>
          <a:lstStyle/>
          <a:p>
            <a:pPr algn="ctr"/>
            <a:r>
              <a:rPr lang="fr-FR" sz="2800" spc="-150" dirty="0" smtClean="0">
                <a:latin typeface="Times New Roman" pitchFamily="18" charset="0"/>
                <a:cs typeface="Times New Roman" pitchFamily="18" charset="0"/>
              </a:rPr>
              <a:t>ISTITUTO TECNICO ECONOMICO E PER IL TURISMO</a:t>
            </a:r>
          </a:p>
          <a:p>
            <a:pPr algn="ctr"/>
            <a:r>
              <a:rPr lang="fr-FR" sz="3800" spc="-150" dirty="0" smtClean="0">
                <a:latin typeface="Times New Roman" pitchFamily="18" charset="0"/>
                <a:cs typeface="Times New Roman" pitchFamily="18" charset="0"/>
              </a:rPr>
              <a:t> “Don Luigi Sturzo” </a:t>
            </a:r>
            <a:endParaRPr lang="fr-FR" sz="3800" spc="-150" dirty="0">
              <a:latin typeface="Times New Roman" pitchFamily="18" charset="0"/>
              <a:cs typeface="Times New Roman" pitchFamily="18" charset="0"/>
            </a:endParaRPr>
          </a:p>
        </p:txBody>
      </p:sp>
    </p:spTree>
  </p:cSld>
  <p:clrMapOvr>
    <a:masterClrMapping/>
  </p:clrMapOvr>
  <p:transition spd="med">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Rettangolo 11"/>
          <p:cNvSpPr/>
          <p:nvPr/>
        </p:nvSpPr>
        <p:spPr>
          <a:xfrm>
            <a:off x="0" y="0"/>
            <a:ext cx="4716000" cy="3140968"/>
          </a:xfrm>
          <a:prstGeom prst="rect">
            <a:avLst/>
          </a:prstGeom>
          <a:solidFill>
            <a:schemeClr val="tx2">
              <a:lumMod val="20000"/>
              <a:lumOff val="80000"/>
            </a:schemeClr>
          </a:solidFill>
          <a:ln w="76200">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fr-FR">
              <a:ln w="98425">
                <a:solidFill>
                  <a:schemeClr val="tx1"/>
                </a:solidFill>
              </a:ln>
            </a:endParaRPr>
          </a:p>
        </p:txBody>
      </p:sp>
      <p:sp>
        <p:nvSpPr>
          <p:cNvPr id="2" name="Titolo 1"/>
          <p:cNvSpPr>
            <a:spLocks noGrp="1"/>
          </p:cNvSpPr>
          <p:nvPr>
            <p:ph type="title"/>
          </p:nvPr>
        </p:nvSpPr>
        <p:spPr>
          <a:xfrm>
            <a:off x="179512" y="188640"/>
            <a:ext cx="3008313" cy="1162050"/>
          </a:xfrm>
        </p:spPr>
        <p:txBody>
          <a:bodyPr anchor="t">
            <a:normAutofit fontScale="90000"/>
          </a:bodyPr>
          <a:lstStyle/>
          <a:p>
            <a:r>
              <a:rPr lang="fr-FR" sz="2800" dirty="0" smtClean="0">
                <a:latin typeface="Times New Roman" pitchFamily="18" charset="0"/>
                <a:cs typeface="Times New Roman" pitchFamily="18" charset="0"/>
              </a:rPr>
              <a:t>OÙ TROUVE-T-ON NOTRE LYCÉE? </a:t>
            </a:r>
            <a:endParaRPr lang="fr-FR" sz="2800" dirty="0">
              <a:latin typeface="Times New Roman" pitchFamily="18" charset="0"/>
              <a:cs typeface="Times New Roman" pitchFamily="18" charset="0"/>
            </a:endParaRPr>
          </a:p>
        </p:txBody>
      </p:sp>
      <p:sp>
        <p:nvSpPr>
          <p:cNvPr id="4" name="Segnaposto testo 3"/>
          <p:cNvSpPr>
            <a:spLocks noGrp="1"/>
          </p:cNvSpPr>
          <p:nvPr>
            <p:ph type="body" sz="half" idx="2"/>
          </p:nvPr>
        </p:nvSpPr>
        <p:spPr>
          <a:xfrm>
            <a:off x="611560" y="1268760"/>
            <a:ext cx="3960440" cy="1800201"/>
          </a:xfrm>
        </p:spPr>
        <p:txBody>
          <a:bodyPr>
            <a:normAutofit lnSpcReduction="10000"/>
          </a:bodyPr>
          <a:lstStyle/>
          <a:p>
            <a:pPr algn="r"/>
            <a:r>
              <a:rPr lang="fr-FR" sz="2400" b="1" i="1" dirty="0" smtClean="0">
                <a:latin typeface="Times New Roman" pitchFamily="18" charset="0"/>
                <a:cs typeface="Times New Roman" pitchFamily="18" charset="0"/>
              </a:rPr>
              <a:t>Notre lycée se trouve rue </a:t>
            </a:r>
            <a:r>
              <a:rPr lang="fr-FR" sz="2400" b="1" i="1" dirty="0" err="1" smtClean="0">
                <a:latin typeface="Times New Roman" pitchFamily="18" charset="0"/>
                <a:cs typeface="Times New Roman" pitchFamily="18" charset="0"/>
              </a:rPr>
              <a:t>Sant’Ignazio</a:t>
            </a:r>
            <a:r>
              <a:rPr lang="fr-FR" sz="2400" b="1" i="1" dirty="0" smtClean="0">
                <a:latin typeface="Times New Roman" pitchFamily="18" charset="0"/>
                <a:cs typeface="Times New Roman" pitchFamily="18" charset="0"/>
              </a:rPr>
              <a:t> di Loyola, à Bagheria, à une quinzaine de kilomètres de Palerme, le chef-lieu de la Sicile.</a:t>
            </a:r>
            <a:endParaRPr lang="fr-FR" sz="2400" b="1" i="1" dirty="0">
              <a:latin typeface="Times New Roman" pitchFamily="18" charset="0"/>
              <a:cs typeface="Times New Roman" pitchFamily="18" charset="0"/>
            </a:endParaRPr>
          </a:p>
        </p:txBody>
      </p:sp>
      <p:pic>
        <p:nvPicPr>
          <p:cNvPr id="8" name="Segnaposto contenuto 7" descr="15782149_713855075431187_1515290603_n.jpg"/>
          <p:cNvPicPr>
            <a:picLocks noGrp="1" noChangeAspect="1"/>
          </p:cNvPicPr>
          <p:nvPr>
            <p:ph idx="1"/>
          </p:nvPr>
        </p:nvPicPr>
        <p:blipFill>
          <a:blip r:embed="rId2" cstate="print"/>
          <a:stretch>
            <a:fillRect/>
          </a:stretch>
        </p:blipFill>
        <p:spPr>
          <a:xfrm>
            <a:off x="1" y="3284984"/>
            <a:ext cx="4716016" cy="3573016"/>
          </a:xfrm>
          <a:ln w="76200">
            <a:noFill/>
          </a:ln>
        </p:spPr>
      </p:pic>
      <p:pic>
        <p:nvPicPr>
          <p:cNvPr id="9" name="Immagine 8" descr="15750416_713855088764519_1392881518_n.jpg"/>
          <p:cNvPicPr>
            <a:picLocks noChangeAspect="1"/>
          </p:cNvPicPr>
          <p:nvPr/>
        </p:nvPicPr>
        <p:blipFill>
          <a:blip r:embed="rId3" cstate="print"/>
          <a:stretch>
            <a:fillRect/>
          </a:stretch>
        </p:blipFill>
        <p:spPr>
          <a:xfrm>
            <a:off x="4860032" y="0"/>
            <a:ext cx="4283968" cy="6858000"/>
          </a:xfrm>
          <a:prstGeom prst="rect">
            <a:avLst/>
          </a:prstGeom>
          <a:ln w="76200">
            <a:noFill/>
          </a:ln>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5" name="Segnaposto contenuto 4" descr="15782494_713854918764536_2082367640_n.jpg"/>
          <p:cNvPicPr>
            <a:picLocks noGrp="1" noChangeAspect="1"/>
          </p:cNvPicPr>
          <p:nvPr>
            <p:ph idx="4294967295"/>
          </p:nvPr>
        </p:nvPicPr>
        <p:blipFill>
          <a:blip r:embed="rId2" cstate="print"/>
          <a:srcRect r="20186"/>
          <a:stretch>
            <a:fillRect/>
          </a:stretch>
        </p:blipFill>
        <p:spPr>
          <a:xfrm>
            <a:off x="0" y="2924944"/>
            <a:ext cx="4211960" cy="3933056"/>
          </a:xfrm>
        </p:spPr>
      </p:pic>
      <p:pic>
        <p:nvPicPr>
          <p:cNvPr id="6" name="Immagine 5" descr="15782244_713854938764534_1266753296_n.jpg"/>
          <p:cNvPicPr>
            <a:picLocks noChangeAspect="1"/>
          </p:cNvPicPr>
          <p:nvPr/>
        </p:nvPicPr>
        <p:blipFill>
          <a:blip r:embed="rId3" cstate="print"/>
          <a:stretch>
            <a:fillRect/>
          </a:stretch>
        </p:blipFill>
        <p:spPr>
          <a:xfrm>
            <a:off x="4375103" y="0"/>
            <a:ext cx="4788024" cy="3933056"/>
          </a:xfrm>
          <a:prstGeom prst="rect">
            <a:avLst/>
          </a:prstGeom>
        </p:spPr>
      </p:pic>
      <p:pic>
        <p:nvPicPr>
          <p:cNvPr id="7" name="Immagine 6" descr="15750391_713855065431188_1305057315_n.jpg"/>
          <p:cNvPicPr>
            <a:picLocks noChangeAspect="1"/>
          </p:cNvPicPr>
          <p:nvPr/>
        </p:nvPicPr>
        <p:blipFill>
          <a:blip r:embed="rId4" cstate="print"/>
          <a:stretch>
            <a:fillRect/>
          </a:stretch>
        </p:blipFill>
        <p:spPr>
          <a:xfrm>
            <a:off x="0" y="0"/>
            <a:ext cx="4211960" cy="2780928"/>
          </a:xfrm>
          <a:prstGeom prst="rect">
            <a:avLst/>
          </a:prstGeom>
        </p:spPr>
      </p:pic>
      <p:sp>
        <p:nvSpPr>
          <p:cNvPr id="8" name="Rettangolo 7"/>
          <p:cNvSpPr/>
          <p:nvPr/>
        </p:nvSpPr>
        <p:spPr>
          <a:xfrm>
            <a:off x="4355976" y="4077072"/>
            <a:ext cx="4788024" cy="2780928"/>
          </a:xfrm>
          <a:prstGeom prst="rect">
            <a:avLst/>
          </a:prstGeom>
          <a:solidFill>
            <a:srgbClr val="B0FECA"/>
          </a:solidFill>
          <a:ln>
            <a:solidFill>
              <a:srgbClr val="B0FE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asellaDiTesto 8"/>
          <p:cNvSpPr txBox="1"/>
          <p:nvPr/>
        </p:nvSpPr>
        <p:spPr>
          <a:xfrm>
            <a:off x="4427984" y="4581128"/>
            <a:ext cx="4536504" cy="1569660"/>
          </a:xfrm>
          <a:prstGeom prst="rect">
            <a:avLst/>
          </a:prstGeom>
          <a:noFill/>
        </p:spPr>
        <p:txBody>
          <a:bodyPr wrap="square" rtlCol="0">
            <a:spAutoFit/>
          </a:bodyPr>
          <a:lstStyle/>
          <a:p>
            <a:pPr algn="r"/>
            <a:r>
              <a:rPr lang="fr-FR" sz="2400" b="1" i="1" dirty="0" smtClean="0">
                <a:latin typeface="Times New Roman" pitchFamily="18" charset="0"/>
                <a:cs typeface="Times New Roman" pitchFamily="18" charset="0"/>
              </a:rPr>
              <a:t>Notre </a:t>
            </a:r>
            <a:r>
              <a:rPr lang="fr-FR" sz="2400" b="1" i="1" dirty="0" smtClean="0">
                <a:latin typeface="Times New Roman" pitchFamily="18" charset="0"/>
                <a:cs typeface="Times New Roman" pitchFamily="18" charset="0"/>
              </a:rPr>
              <a:t>établissement </a:t>
            </a:r>
            <a:r>
              <a:rPr lang="fr-FR" sz="2400" b="1" i="1" dirty="0" smtClean="0">
                <a:latin typeface="Times New Roman" pitchFamily="18" charset="0"/>
                <a:cs typeface="Times New Roman" pitchFamily="18" charset="0"/>
              </a:rPr>
              <a:t>scolaire se compose de deux </a:t>
            </a:r>
            <a:r>
              <a:rPr lang="fr-FR" sz="2400" b="1" i="1" dirty="0" smtClean="0">
                <a:latin typeface="Times New Roman" pitchFamily="18" charset="0"/>
                <a:cs typeface="Times New Roman" pitchFamily="18" charset="0"/>
              </a:rPr>
              <a:t>bâtiments.</a:t>
            </a:r>
            <a:endParaRPr lang="fr-FR" sz="2400" b="1" i="1" dirty="0" smtClean="0">
              <a:latin typeface="Times New Roman" pitchFamily="18" charset="0"/>
              <a:cs typeface="Times New Roman" pitchFamily="18" charset="0"/>
            </a:endParaRPr>
          </a:p>
          <a:p>
            <a:pPr algn="r"/>
            <a:r>
              <a:rPr lang="fr-FR" sz="2400" b="1" i="1" dirty="0" smtClean="0">
                <a:latin typeface="Times New Roman" pitchFamily="18" charset="0"/>
                <a:cs typeface="Times New Roman" pitchFamily="18" charset="0"/>
              </a:rPr>
              <a:t>Il accueille </a:t>
            </a:r>
            <a:r>
              <a:rPr lang="fr-FR" sz="2400" b="1" i="1" dirty="0">
                <a:latin typeface="Times New Roman" pitchFamily="18" charset="0"/>
                <a:cs typeface="Times New Roman" pitchFamily="18" charset="0"/>
              </a:rPr>
              <a:t>presque 1.400 </a:t>
            </a:r>
            <a:r>
              <a:rPr lang="fr-FR" sz="2400" b="1" i="1" dirty="0" smtClean="0">
                <a:latin typeface="Times New Roman" pitchFamily="18" charset="0"/>
                <a:cs typeface="Times New Roman" pitchFamily="18" charset="0"/>
              </a:rPr>
              <a:t>élèves</a:t>
            </a:r>
          </a:p>
          <a:p>
            <a:pPr algn="r"/>
            <a:r>
              <a:rPr lang="fr-FR" sz="2400" b="1" i="1" dirty="0" smtClean="0">
                <a:latin typeface="Times New Roman" pitchFamily="18" charset="0"/>
                <a:cs typeface="Times New Roman" pitchFamily="18" charset="0"/>
              </a:rPr>
              <a:t> </a:t>
            </a:r>
            <a:r>
              <a:rPr lang="fr-FR" sz="2400" b="1" i="1" dirty="0">
                <a:latin typeface="Times New Roman" pitchFamily="18" charset="0"/>
                <a:cs typeface="Times New Roman" pitchFamily="18" charset="0"/>
              </a:rPr>
              <a:t>qui ont entre </a:t>
            </a:r>
            <a:r>
              <a:rPr lang="fr-FR" sz="2400" b="1" i="1" dirty="0" smtClean="0">
                <a:latin typeface="Times New Roman" pitchFamily="18" charset="0"/>
                <a:cs typeface="Times New Roman" pitchFamily="18" charset="0"/>
              </a:rPr>
              <a:t>14 </a:t>
            </a:r>
            <a:r>
              <a:rPr lang="fr-FR" sz="2400" b="1" i="1" dirty="0">
                <a:latin typeface="Times New Roman" pitchFamily="18" charset="0"/>
                <a:cs typeface="Times New Roman" pitchFamily="18" charset="0"/>
              </a:rPr>
              <a:t>et 19 </a:t>
            </a:r>
            <a:r>
              <a:rPr lang="fr-FR" sz="2400" b="1" i="1" dirty="0" smtClean="0">
                <a:latin typeface="Times New Roman" pitchFamily="18" charset="0"/>
                <a:cs typeface="Times New Roman" pitchFamily="18" charset="0"/>
              </a:rPr>
              <a:t>ans.</a:t>
            </a:r>
            <a:endParaRPr lang="fr-FR" sz="2400" b="1" i="1" dirty="0">
              <a:latin typeface="Times New Roman" pitchFamily="18" charset="0"/>
              <a:cs typeface="Times New Roman" pitchFamily="18" charset="0"/>
            </a:endParaRPr>
          </a:p>
        </p:txBody>
      </p:sp>
    </p:spTree>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Immagine 1" descr="15749698_713854955431199_1603434415_n.jpg"/>
          <p:cNvPicPr>
            <a:picLocks noChangeAspect="1"/>
          </p:cNvPicPr>
          <p:nvPr/>
        </p:nvPicPr>
        <p:blipFill>
          <a:blip r:embed="rId2" cstate="print"/>
          <a:stretch>
            <a:fillRect/>
          </a:stretch>
        </p:blipFill>
        <p:spPr>
          <a:xfrm>
            <a:off x="4679504" y="0"/>
            <a:ext cx="4464496" cy="3348372"/>
          </a:xfrm>
          <a:prstGeom prst="rect">
            <a:avLst/>
          </a:prstGeom>
        </p:spPr>
      </p:pic>
      <p:pic>
        <p:nvPicPr>
          <p:cNvPr id="3" name="Immagine 2" descr="15730898_713854965431198_242209544_n.jpg"/>
          <p:cNvPicPr>
            <a:picLocks noChangeAspect="1"/>
          </p:cNvPicPr>
          <p:nvPr/>
        </p:nvPicPr>
        <p:blipFill>
          <a:blip r:embed="rId3" cstate="print"/>
          <a:srcRect b="23719"/>
          <a:stretch>
            <a:fillRect/>
          </a:stretch>
        </p:blipFill>
        <p:spPr>
          <a:xfrm>
            <a:off x="0" y="1"/>
            <a:ext cx="4572000" cy="2615680"/>
          </a:xfrm>
          <a:prstGeom prst="rect">
            <a:avLst/>
          </a:prstGeom>
        </p:spPr>
      </p:pic>
      <p:pic>
        <p:nvPicPr>
          <p:cNvPr id="4" name="Immagine 3" descr="15730765_713854972097864_2058704475_n.jpg"/>
          <p:cNvPicPr>
            <a:picLocks noChangeAspect="1"/>
          </p:cNvPicPr>
          <p:nvPr/>
        </p:nvPicPr>
        <p:blipFill>
          <a:blip r:embed="rId4" cstate="print"/>
          <a:stretch>
            <a:fillRect/>
          </a:stretch>
        </p:blipFill>
        <p:spPr>
          <a:xfrm>
            <a:off x="4668010" y="3501008"/>
            <a:ext cx="4475989" cy="3356992"/>
          </a:xfrm>
          <a:prstGeom prst="rect">
            <a:avLst/>
          </a:prstGeom>
        </p:spPr>
      </p:pic>
      <p:sp>
        <p:nvSpPr>
          <p:cNvPr id="5" name="Rettangolo 4"/>
          <p:cNvSpPr/>
          <p:nvPr/>
        </p:nvSpPr>
        <p:spPr>
          <a:xfrm>
            <a:off x="0" y="2708920"/>
            <a:ext cx="4572000" cy="4149080"/>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asellaDiTesto 5"/>
          <p:cNvSpPr txBox="1"/>
          <p:nvPr/>
        </p:nvSpPr>
        <p:spPr>
          <a:xfrm>
            <a:off x="0" y="2996952"/>
            <a:ext cx="4572000" cy="3477875"/>
          </a:xfrm>
          <a:prstGeom prst="rect">
            <a:avLst/>
          </a:prstGeom>
          <a:noFill/>
        </p:spPr>
        <p:txBody>
          <a:bodyPr wrap="square" rtlCol="0">
            <a:spAutoFit/>
          </a:bodyPr>
          <a:lstStyle/>
          <a:p>
            <a:pPr algn="just"/>
            <a:r>
              <a:rPr lang="fr-FR" sz="2000" b="1" i="1" dirty="0">
                <a:latin typeface="Times New Roman" pitchFamily="18" charset="0"/>
                <a:cs typeface="Times New Roman" pitchFamily="18" charset="0"/>
              </a:rPr>
              <a:t>N</a:t>
            </a:r>
            <a:r>
              <a:rPr lang="fr-FR" sz="2000" b="1" i="1" dirty="0" smtClean="0">
                <a:latin typeface="Times New Roman" pitchFamily="18" charset="0"/>
                <a:cs typeface="Times New Roman" pitchFamily="18" charset="0"/>
              </a:rPr>
              <a:t>otre lycée est moderne et bien équipé. Il y a des salles pour les différentes activités: la salle de sport, où on s’entraîne et on fait de la gym; le bar, où on se rencontre pendant la récréation et pendant les pauses; les salles d’informatique, où on travaille avec le matériel informatique et où on utilise les nouvelles technologies; la bibliothèque, où on emprunte des textes scolaires ou des livres…</a:t>
            </a:r>
            <a:endParaRPr lang="fr-FR" sz="2000" b="1" i="1" dirty="0">
              <a:latin typeface="Times New Roman" pitchFamily="18" charset="0"/>
              <a:cs typeface="Times New Roman" pitchFamily="18" charset="0"/>
            </a:endParaRPr>
          </a:p>
        </p:txBody>
      </p: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Immagine 1" descr="10513269_771968546255956_5523323690021113445_n.jpg"/>
          <p:cNvPicPr>
            <a:picLocks noChangeAspect="1"/>
          </p:cNvPicPr>
          <p:nvPr/>
        </p:nvPicPr>
        <p:blipFill>
          <a:blip r:embed="rId2" cstate="print"/>
          <a:stretch>
            <a:fillRect/>
          </a:stretch>
        </p:blipFill>
        <p:spPr>
          <a:xfrm>
            <a:off x="4644008" y="0"/>
            <a:ext cx="4499992" cy="3284984"/>
          </a:xfrm>
          <a:prstGeom prst="rect">
            <a:avLst/>
          </a:prstGeom>
        </p:spPr>
      </p:pic>
      <p:pic>
        <p:nvPicPr>
          <p:cNvPr id="5" name="Immagine 4" descr="12509631_553638704798954_7575115025119533975_n.jpg"/>
          <p:cNvPicPr>
            <a:picLocks noChangeAspect="1"/>
          </p:cNvPicPr>
          <p:nvPr/>
        </p:nvPicPr>
        <p:blipFill>
          <a:blip r:embed="rId3" cstate="print"/>
          <a:stretch>
            <a:fillRect/>
          </a:stretch>
        </p:blipFill>
        <p:spPr>
          <a:xfrm>
            <a:off x="4644008" y="3429000"/>
            <a:ext cx="4499992" cy="3429000"/>
          </a:xfrm>
          <a:prstGeom prst="rect">
            <a:avLst/>
          </a:prstGeom>
        </p:spPr>
      </p:pic>
      <p:sp>
        <p:nvSpPr>
          <p:cNvPr id="6" name="Rettangolo 5"/>
          <p:cNvSpPr/>
          <p:nvPr/>
        </p:nvSpPr>
        <p:spPr>
          <a:xfrm>
            <a:off x="0" y="3284984"/>
            <a:ext cx="4499992" cy="3573016"/>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800" b="1" i="1" dirty="0">
              <a:solidFill>
                <a:schemeClr val="tx1"/>
              </a:solidFill>
              <a:latin typeface="Times New Roman" pitchFamily="18" charset="0"/>
              <a:cs typeface="Times New Roman" pitchFamily="18" charset="0"/>
            </a:endParaRPr>
          </a:p>
        </p:txBody>
      </p:sp>
      <p:sp>
        <p:nvSpPr>
          <p:cNvPr id="7" name="CasellaDiTesto 6"/>
          <p:cNvSpPr txBox="1"/>
          <p:nvPr/>
        </p:nvSpPr>
        <p:spPr>
          <a:xfrm>
            <a:off x="271028" y="3517220"/>
            <a:ext cx="4176464" cy="3108543"/>
          </a:xfrm>
          <a:prstGeom prst="rect">
            <a:avLst/>
          </a:prstGeom>
          <a:noFill/>
        </p:spPr>
        <p:txBody>
          <a:bodyPr wrap="square" rtlCol="0">
            <a:spAutoFit/>
          </a:bodyPr>
          <a:lstStyle/>
          <a:p>
            <a:r>
              <a:rPr lang="fr-FR" sz="2800" b="1" i="1" dirty="0" smtClean="0">
                <a:solidFill>
                  <a:schemeClr val="tx1"/>
                </a:solidFill>
                <a:latin typeface="Times New Roman" pitchFamily="18" charset="0"/>
                <a:cs typeface="Times New Roman" pitchFamily="18" charset="0"/>
              </a:rPr>
              <a:t>… l’amphithéâtre et l’auditorium, où on assiste à des spectacles et à des conférences et beaucoup d’autres salles où on pratique différentes activités!</a:t>
            </a:r>
            <a:endParaRPr lang="fr-FR" sz="2800" b="1" i="1" dirty="0">
              <a:solidFill>
                <a:schemeClr val="tx1"/>
              </a:solidFill>
              <a:latin typeface="Times New Roman" pitchFamily="18" charset="0"/>
              <a:cs typeface="Times New Roman" pitchFamily="18" charset="0"/>
            </a:endParaRPr>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8" y="0"/>
            <a:ext cx="4496254" cy="3141604"/>
          </a:xfrm>
          <a:prstGeom prst="rect">
            <a:avLst/>
          </a:prstGeom>
        </p:spPr>
      </p:pic>
    </p:spTree>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CC99"/>
        </a:solidFill>
        <a:effectLst/>
      </p:bgPr>
    </p:bg>
    <p:spTree>
      <p:nvGrpSpPr>
        <p:cNvPr id="1" name=""/>
        <p:cNvGrpSpPr/>
        <p:nvPr/>
      </p:nvGrpSpPr>
      <p:grpSpPr>
        <a:xfrm>
          <a:off x="0" y="0"/>
          <a:ext cx="0" cy="0"/>
          <a:chOff x="0" y="0"/>
          <a:chExt cx="0" cy="0"/>
        </a:xfrm>
      </p:grpSpPr>
      <p:sp>
        <p:nvSpPr>
          <p:cNvPr id="2" name="Rettangolo 1"/>
          <p:cNvSpPr/>
          <p:nvPr/>
        </p:nvSpPr>
        <p:spPr>
          <a:xfrm>
            <a:off x="6024" y="0"/>
            <a:ext cx="4709992" cy="2852936"/>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i="1" dirty="0" err="1">
                <a:solidFill>
                  <a:schemeClr val="tx1"/>
                </a:solidFill>
                <a:latin typeface="Times New Roman" panose="02020603050405020304" pitchFamily="18" charset="0"/>
                <a:cs typeface="Times New Roman" panose="02020603050405020304" pitchFamily="18" charset="0"/>
              </a:rPr>
              <a:t>Chez</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nous</a:t>
            </a:r>
            <a:r>
              <a:rPr lang="it-IT" sz="2000" b="1" i="1" dirty="0">
                <a:solidFill>
                  <a:schemeClr val="tx1"/>
                </a:solidFill>
                <a:latin typeface="Times New Roman" panose="02020603050405020304" pitchFamily="18" charset="0"/>
                <a:cs typeface="Times New Roman" panose="02020603050405020304" pitchFamily="18" charset="0"/>
              </a:rPr>
              <a:t> le </a:t>
            </a:r>
            <a:r>
              <a:rPr lang="it-IT" sz="2000" b="1" i="1" dirty="0" err="1">
                <a:solidFill>
                  <a:schemeClr val="tx1"/>
                </a:solidFill>
                <a:latin typeface="Times New Roman" panose="02020603050405020304" pitchFamily="18" charset="0"/>
                <a:cs typeface="Times New Roman" panose="02020603050405020304" pitchFamily="18" charset="0"/>
              </a:rPr>
              <a:t>lycée</a:t>
            </a:r>
            <a:r>
              <a:rPr lang="it-IT" sz="2000" b="1" i="1" dirty="0">
                <a:solidFill>
                  <a:schemeClr val="tx1"/>
                </a:solidFill>
                <a:latin typeface="Times New Roman" panose="02020603050405020304" pitchFamily="18" charset="0"/>
                <a:cs typeface="Times New Roman" panose="02020603050405020304" pitchFamily="18" charset="0"/>
              </a:rPr>
              <a:t> dure </a:t>
            </a:r>
            <a:r>
              <a:rPr lang="it-IT" sz="2000" b="1" i="1" dirty="0" err="1">
                <a:solidFill>
                  <a:schemeClr val="tx1"/>
                </a:solidFill>
                <a:latin typeface="Times New Roman" panose="02020603050405020304" pitchFamily="18" charset="0"/>
                <a:cs typeface="Times New Roman" panose="02020603050405020304" pitchFamily="18" charset="0"/>
              </a:rPr>
              <a:t>cinq</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ans</a:t>
            </a:r>
            <a:r>
              <a:rPr lang="it-IT" sz="2000" b="1" i="1" dirty="0">
                <a:solidFill>
                  <a:schemeClr val="tx1"/>
                </a:solidFill>
                <a:latin typeface="Times New Roman" panose="02020603050405020304" pitchFamily="18" charset="0"/>
                <a:cs typeface="Times New Roman" panose="02020603050405020304" pitchFamily="18" charset="0"/>
              </a:rPr>
              <a:t>, de 14 à 19 </a:t>
            </a:r>
            <a:r>
              <a:rPr lang="it-IT" sz="2000" b="1" i="1" dirty="0" err="1">
                <a:solidFill>
                  <a:schemeClr val="tx1"/>
                </a:solidFill>
                <a:latin typeface="Times New Roman" panose="02020603050405020304" pitchFamily="18" charset="0"/>
                <a:cs typeface="Times New Roman" panose="02020603050405020304" pitchFamily="18" charset="0"/>
              </a:rPr>
              <a:t>ans</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Après</a:t>
            </a:r>
            <a:r>
              <a:rPr lang="it-IT" sz="2000" b="1" i="1" dirty="0">
                <a:solidFill>
                  <a:schemeClr val="tx1"/>
                </a:solidFill>
                <a:latin typeface="Times New Roman" panose="02020603050405020304" pitchFamily="18" charset="0"/>
                <a:cs typeface="Times New Roman" panose="02020603050405020304" pitchFamily="18" charset="0"/>
              </a:rPr>
              <a:t> la </a:t>
            </a:r>
            <a:r>
              <a:rPr lang="it-IT" sz="2000" b="1" i="1" dirty="0" err="1">
                <a:solidFill>
                  <a:schemeClr val="tx1"/>
                </a:solidFill>
                <a:latin typeface="Times New Roman" panose="02020603050405020304" pitchFamily="18" charset="0"/>
                <a:cs typeface="Times New Roman" panose="02020603050405020304" pitchFamily="18" charset="0"/>
              </a:rPr>
              <a:t>deuxième</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année</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dans</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notre</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lycée</a:t>
            </a:r>
            <a:r>
              <a:rPr lang="it-IT" sz="2000" b="1" i="1" dirty="0">
                <a:solidFill>
                  <a:schemeClr val="tx1"/>
                </a:solidFill>
                <a:latin typeface="Times New Roman" panose="02020603050405020304" pitchFamily="18" charset="0"/>
                <a:cs typeface="Times New Roman" panose="02020603050405020304" pitchFamily="18" charset="0"/>
              </a:rPr>
              <a:t> on </a:t>
            </a:r>
            <a:r>
              <a:rPr lang="it-IT" sz="2000" b="1" i="1" dirty="0" err="1">
                <a:solidFill>
                  <a:schemeClr val="tx1"/>
                </a:solidFill>
                <a:latin typeface="Times New Roman" panose="02020603050405020304" pitchFamily="18" charset="0"/>
                <a:cs typeface="Times New Roman" panose="02020603050405020304" pitchFamily="18" charset="0"/>
              </a:rPr>
              <a:t>peut</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choisir</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entre</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deux</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filières</a:t>
            </a:r>
            <a:r>
              <a:rPr lang="it-IT" sz="2000" b="1" i="1" dirty="0">
                <a:solidFill>
                  <a:schemeClr val="tx1"/>
                </a:solidFill>
                <a:latin typeface="Times New Roman" panose="02020603050405020304" pitchFamily="18" charset="0"/>
                <a:cs typeface="Times New Roman" panose="02020603050405020304" pitchFamily="18" charset="0"/>
              </a:rPr>
              <a:t>: économie </a:t>
            </a:r>
            <a:r>
              <a:rPr lang="it-IT" sz="2000" b="1" i="1" dirty="0" err="1">
                <a:solidFill>
                  <a:schemeClr val="tx1"/>
                </a:solidFill>
                <a:latin typeface="Times New Roman" panose="02020603050405020304" pitchFamily="18" charset="0"/>
                <a:cs typeface="Times New Roman" panose="02020603050405020304" pitchFamily="18" charset="0"/>
              </a:rPr>
              <a:t>ou</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tourisme</a:t>
            </a:r>
            <a:r>
              <a:rPr lang="it-IT" sz="2000" b="1" i="1" dirty="0">
                <a:solidFill>
                  <a:schemeClr val="tx1"/>
                </a:solidFill>
                <a:latin typeface="Times New Roman" panose="02020603050405020304" pitchFamily="18" charset="0"/>
                <a:cs typeface="Times New Roman" panose="02020603050405020304" pitchFamily="18" charset="0"/>
              </a:rPr>
              <a:t>. </a:t>
            </a:r>
            <a:endParaRPr lang="it-IT" sz="2000" b="1" i="1" dirty="0" smtClean="0">
              <a:solidFill>
                <a:schemeClr val="tx1"/>
              </a:solidFill>
              <a:latin typeface="Times New Roman" panose="02020603050405020304" pitchFamily="18" charset="0"/>
              <a:cs typeface="Times New Roman" panose="02020603050405020304" pitchFamily="18" charset="0"/>
            </a:endParaRPr>
          </a:p>
          <a:p>
            <a:r>
              <a:rPr lang="it-IT" sz="2000" b="1" i="1" dirty="0" err="1" smtClean="0">
                <a:solidFill>
                  <a:schemeClr val="tx1"/>
                </a:solidFill>
                <a:latin typeface="Times New Roman" panose="02020603050405020304" pitchFamily="18" charset="0"/>
                <a:cs typeface="Times New Roman" panose="02020603050405020304" pitchFamily="18" charset="0"/>
              </a:rPr>
              <a:t>Les</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cours</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commencent</a:t>
            </a:r>
            <a:r>
              <a:rPr lang="it-IT" sz="2000" b="1" i="1" dirty="0" smtClean="0">
                <a:solidFill>
                  <a:schemeClr val="tx1"/>
                </a:solidFill>
                <a:latin typeface="Times New Roman" panose="02020603050405020304" pitchFamily="18" charset="0"/>
                <a:cs typeface="Times New Roman" panose="02020603050405020304" pitchFamily="18" charset="0"/>
              </a:rPr>
              <a:t> à 8h05 </a:t>
            </a:r>
            <a:r>
              <a:rPr lang="it-IT" sz="2000" b="1" i="1" dirty="0" err="1" smtClean="0">
                <a:solidFill>
                  <a:schemeClr val="tx1"/>
                </a:solidFill>
                <a:latin typeface="Times New Roman" panose="02020603050405020304" pitchFamily="18" charset="0"/>
                <a:cs typeface="Times New Roman" panose="02020603050405020304" pitchFamily="18" charset="0"/>
              </a:rPr>
              <a:t>et</a:t>
            </a:r>
            <a:r>
              <a:rPr lang="it-IT" sz="2000" b="1" i="1" dirty="0" smtClean="0">
                <a:solidFill>
                  <a:schemeClr val="tx1"/>
                </a:solidFill>
                <a:latin typeface="Times New Roman" panose="02020603050405020304" pitchFamily="18" charset="0"/>
                <a:cs typeface="Times New Roman" panose="02020603050405020304" pitchFamily="18" charset="0"/>
              </a:rPr>
              <a:t> se </a:t>
            </a:r>
            <a:r>
              <a:rPr lang="it-IT" sz="2000" b="1" i="1" dirty="0" err="1" smtClean="0">
                <a:solidFill>
                  <a:schemeClr val="tx1"/>
                </a:solidFill>
                <a:latin typeface="Times New Roman" panose="02020603050405020304" pitchFamily="18" charset="0"/>
                <a:cs typeface="Times New Roman" panose="02020603050405020304" pitchFamily="18" charset="0"/>
              </a:rPr>
              <a:t>terminent</a:t>
            </a:r>
            <a:r>
              <a:rPr lang="it-IT" sz="2000" b="1" i="1" dirty="0" smtClean="0">
                <a:solidFill>
                  <a:schemeClr val="tx1"/>
                </a:solidFill>
                <a:latin typeface="Times New Roman" panose="02020603050405020304" pitchFamily="18" charset="0"/>
                <a:cs typeface="Times New Roman" panose="02020603050405020304" pitchFamily="18" charset="0"/>
              </a:rPr>
              <a:t> à 13h30 </a:t>
            </a:r>
            <a:r>
              <a:rPr lang="it-IT" sz="2000" b="1" i="1" dirty="0" err="1" smtClean="0">
                <a:solidFill>
                  <a:schemeClr val="tx1"/>
                </a:solidFill>
                <a:latin typeface="Times New Roman" panose="02020603050405020304" pitchFamily="18" charset="0"/>
                <a:cs typeface="Times New Roman" panose="02020603050405020304" pitchFamily="18" charset="0"/>
              </a:rPr>
              <a:t>ou</a:t>
            </a:r>
            <a:r>
              <a:rPr lang="it-IT" sz="2000" b="1" i="1" dirty="0" smtClean="0">
                <a:solidFill>
                  <a:schemeClr val="tx1"/>
                </a:solidFill>
                <a:latin typeface="Times New Roman" panose="02020603050405020304" pitchFamily="18" charset="0"/>
                <a:cs typeface="Times New Roman" panose="02020603050405020304" pitchFamily="18" charset="0"/>
              </a:rPr>
              <a:t> à 14h20, </a:t>
            </a:r>
            <a:r>
              <a:rPr lang="it-IT" sz="2000" b="1" i="1" dirty="0" err="1" smtClean="0">
                <a:solidFill>
                  <a:schemeClr val="tx1"/>
                </a:solidFill>
                <a:latin typeface="Times New Roman" panose="02020603050405020304" pitchFamily="18" charset="0"/>
                <a:cs typeface="Times New Roman" panose="02020603050405020304" pitchFamily="18" charset="0"/>
              </a:rPr>
              <a:t>avec</a:t>
            </a:r>
            <a:r>
              <a:rPr lang="it-IT" sz="2000" b="1" i="1" dirty="0" smtClean="0">
                <a:solidFill>
                  <a:schemeClr val="tx1"/>
                </a:solidFill>
                <a:latin typeface="Times New Roman" panose="02020603050405020304" pitchFamily="18" charset="0"/>
                <a:cs typeface="Times New Roman" panose="02020603050405020304" pitchFamily="18" charset="0"/>
              </a:rPr>
              <a:t> une pause de </a:t>
            </a:r>
            <a:r>
              <a:rPr lang="it-IT" sz="2000" b="1" i="1" dirty="0" err="1" smtClean="0">
                <a:solidFill>
                  <a:schemeClr val="tx1"/>
                </a:solidFill>
                <a:latin typeface="Times New Roman" panose="02020603050405020304" pitchFamily="18" charset="0"/>
                <a:cs typeface="Times New Roman" panose="02020603050405020304" pitchFamily="18" charset="0"/>
              </a:rPr>
              <a:t>vingt</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minutes</a:t>
            </a:r>
            <a:r>
              <a:rPr lang="it-IT" sz="2000" b="1" i="1" dirty="0" smtClean="0">
                <a:solidFill>
                  <a:schemeClr val="tx1"/>
                </a:solidFill>
                <a:latin typeface="Times New Roman" panose="02020603050405020304" pitchFamily="18" charset="0"/>
                <a:cs typeface="Times New Roman" panose="02020603050405020304" pitchFamily="18" charset="0"/>
              </a:rPr>
              <a:t> de 10h40 à 11h00. </a:t>
            </a:r>
            <a:r>
              <a:rPr lang="it-IT" sz="2000" b="1" i="1" dirty="0" err="1" smtClean="0">
                <a:solidFill>
                  <a:schemeClr val="tx1"/>
                </a:solidFill>
                <a:latin typeface="Times New Roman" panose="02020603050405020304" pitchFamily="18" charset="0"/>
                <a:cs typeface="Times New Roman" panose="02020603050405020304" pitchFamily="18" charset="0"/>
              </a:rPr>
              <a:t>Les</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cours</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sont</a:t>
            </a:r>
            <a:r>
              <a:rPr lang="it-IT" sz="2000" b="1" i="1" dirty="0" smtClean="0">
                <a:solidFill>
                  <a:schemeClr val="tx1"/>
                </a:solidFill>
                <a:latin typeface="Times New Roman" panose="02020603050405020304" pitchFamily="18" charset="0"/>
                <a:cs typeface="Times New Roman" panose="02020603050405020304" pitchFamily="18" charset="0"/>
              </a:rPr>
              <a:t> de 50/55 </a:t>
            </a:r>
            <a:r>
              <a:rPr lang="it-IT" sz="2000" b="1" i="1" dirty="0" err="1" smtClean="0">
                <a:solidFill>
                  <a:schemeClr val="tx1"/>
                </a:solidFill>
                <a:latin typeface="Times New Roman" panose="02020603050405020304" pitchFamily="18" charset="0"/>
                <a:cs typeface="Times New Roman" panose="02020603050405020304" pitchFamily="18" charset="0"/>
              </a:rPr>
              <a:t>minutes</a:t>
            </a:r>
            <a:r>
              <a:rPr lang="it-IT" sz="2000" b="1" i="1" dirty="0" smtClean="0">
                <a:solidFill>
                  <a:schemeClr val="tx1"/>
                </a:solidFill>
                <a:latin typeface="Times New Roman" panose="02020603050405020304" pitchFamily="18" charset="0"/>
                <a:cs typeface="Times New Roman" panose="02020603050405020304" pitchFamily="18" charset="0"/>
              </a:rPr>
              <a:t>.</a:t>
            </a:r>
          </a:p>
          <a:p>
            <a:pPr algn="r"/>
            <a:endParaRPr lang="it-IT" sz="2000" b="1" i="1" dirty="0">
              <a:solidFill>
                <a:schemeClr val="tx1"/>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54" y="2996953"/>
            <a:ext cx="4020290" cy="3861048"/>
          </a:xfrm>
          <a:prstGeom prst="rect">
            <a:avLst/>
          </a:prstGeom>
        </p:spPr>
      </p:pic>
      <p:sp>
        <p:nvSpPr>
          <p:cNvPr id="6" name="Rettangolo 5"/>
          <p:cNvSpPr/>
          <p:nvPr/>
        </p:nvSpPr>
        <p:spPr>
          <a:xfrm>
            <a:off x="4139952" y="2996952"/>
            <a:ext cx="5004048" cy="3861048"/>
          </a:xfrm>
          <a:prstGeom prst="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i="1" dirty="0" err="1" smtClean="0">
                <a:solidFill>
                  <a:schemeClr val="tx1"/>
                </a:solidFill>
                <a:latin typeface="Times New Roman" panose="02020603050405020304" pitchFamily="18" charset="0"/>
                <a:cs typeface="Times New Roman" panose="02020603050405020304" pitchFamily="18" charset="0"/>
              </a:rPr>
              <a:t>Dans</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notre</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lycée</a:t>
            </a:r>
            <a:r>
              <a:rPr lang="it-IT" sz="2000" b="1" i="1" dirty="0" smtClean="0">
                <a:solidFill>
                  <a:schemeClr val="tx1"/>
                </a:solidFill>
                <a:latin typeface="Times New Roman" panose="02020603050405020304" pitchFamily="18" charset="0"/>
                <a:cs typeface="Times New Roman" panose="02020603050405020304" pitchFamily="18" charset="0"/>
              </a:rPr>
              <a:t> la </a:t>
            </a:r>
            <a:r>
              <a:rPr lang="it-IT" sz="2000" b="1" i="1" dirty="0" err="1" smtClean="0">
                <a:solidFill>
                  <a:schemeClr val="tx1"/>
                </a:solidFill>
                <a:latin typeface="Times New Roman" panose="02020603050405020304" pitchFamily="18" charset="0"/>
                <a:cs typeface="Times New Roman" panose="02020603050405020304" pitchFamily="18" charset="0"/>
              </a:rPr>
              <a:t>semaine</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scolaire</a:t>
            </a:r>
            <a:r>
              <a:rPr lang="it-IT" sz="2000" b="1" i="1" dirty="0" smtClean="0">
                <a:solidFill>
                  <a:schemeClr val="tx1"/>
                </a:solidFill>
                <a:latin typeface="Times New Roman" panose="02020603050405020304" pitchFamily="18" charset="0"/>
                <a:cs typeface="Times New Roman" panose="02020603050405020304" pitchFamily="18" charset="0"/>
              </a:rPr>
              <a:t> s'</a:t>
            </a:r>
            <a:r>
              <a:rPr lang="it-IT" sz="2000" b="1" i="1" dirty="0" err="1" smtClean="0">
                <a:solidFill>
                  <a:schemeClr val="tx1"/>
                </a:solidFill>
                <a:latin typeface="Times New Roman" panose="02020603050405020304" pitchFamily="18" charset="0"/>
                <a:cs typeface="Times New Roman" panose="02020603050405020304" pitchFamily="18" charset="0"/>
              </a:rPr>
              <a:t>étale</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sur</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cinq</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jours</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et</a:t>
            </a:r>
            <a:r>
              <a:rPr lang="it-IT" sz="2000" b="1" i="1" dirty="0" smtClean="0">
                <a:solidFill>
                  <a:schemeClr val="tx1"/>
                </a:solidFill>
                <a:latin typeface="Times New Roman" panose="02020603050405020304" pitchFamily="18" charset="0"/>
                <a:cs typeface="Times New Roman" panose="02020603050405020304" pitchFamily="18" charset="0"/>
              </a:rPr>
              <a:t> ma classe n'a </a:t>
            </a:r>
            <a:r>
              <a:rPr lang="it-IT" sz="2000" b="1" i="1" dirty="0" err="1" smtClean="0">
                <a:solidFill>
                  <a:schemeClr val="tx1"/>
                </a:solidFill>
                <a:latin typeface="Times New Roman" panose="02020603050405020304" pitchFamily="18" charset="0"/>
                <a:cs typeface="Times New Roman" panose="02020603050405020304" pitchFamily="18" charset="0"/>
              </a:rPr>
              <a:t>pas</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cours</a:t>
            </a:r>
            <a:r>
              <a:rPr lang="it-IT" sz="2000" b="1" i="1" dirty="0" smtClean="0">
                <a:solidFill>
                  <a:schemeClr val="tx1"/>
                </a:solidFill>
                <a:latin typeface="Times New Roman" panose="02020603050405020304" pitchFamily="18" charset="0"/>
                <a:cs typeface="Times New Roman" panose="02020603050405020304" pitchFamily="18" charset="0"/>
              </a:rPr>
              <a:t> le </a:t>
            </a:r>
            <a:r>
              <a:rPr lang="it-IT" sz="2000" b="1" i="1" dirty="0" err="1" smtClean="0">
                <a:solidFill>
                  <a:schemeClr val="tx1"/>
                </a:solidFill>
                <a:latin typeface="Times New Roman" panose="02020603050405020304" pitchFamily="18" charset="0"/>
                <a:cs typeface="Times New Roman" panose="02020603050405020304" pitchFamily="18" charset="0"/>
              </a:rPr>
              <a:t>lundi</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Toutes</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les</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filières</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ont</a:t>
            </a:r>
            <a:r>
              <a:rPr lang="it-IT" sz="2000" b="1" i="1" dirty="0" smtClean="0">
                <a:solidFill>
                  <a:schemeClr val="tx1"/>
                </a:solidFill>
                <a:latin typeface="Times New Roman" panose="02020603050405020304" pitchFamily="18" charset="0"/>
                <a:cs typeface="Times New Roman" panose="02020603050405020304" pitchFamily="18" charset="0"/>
              </a:rPr>
              <a:t> un jour de libre par </a:t>
            </a:r>
            <a:r>
              <a:rPr lang="it-IT" sz="2000" b="1" i="1" dirty="0" err="1" smtClean="0">
                <a:solidFill>
                  <a:schemeClr val="tx1"/>
                </a:solidFill>
                <a:latin typeface="Times New Roman" panose="02020603050405020304" pitchFamily="18" charset="0"/>
                <a:cs typeface="Times New Roman" panose="02020603050405020304" pitchFamily="18" charset="0"/>
              </a:rPr>
              <a:t>semaine</a:t>
            </a:r>
            <a:r>
              <a:rPr lang="it-IT" sz="2000" b="1" i="1" dirty="0" smtClean="0">
                <a:solidFill>
                  <a:schemeClr val="tx1"/>
                </a:solidFill>
                <a:latin typeface="Times New Roman" panose="02020603050405020304" pitchFamily="18" charset="0"/>
                <a:cs typeface="Times New Roman" panose="02020603050405020304" pitchFamily="18" charset="0"/>
              </a:rPr>
              <a:t>. Ce jour </a:t>
            </a:r>
            <a:r>
              <a:rPr lang="it-IT" sz="2000" b="1" i="1" dirty="0" err="1" smtClean="0">
                <a:solidFill>
                  <a:schemeClr val="tx1"/>
                </a:solidFill>
                <a:latin typeface="Times New Roman" panose="02020603050405020304" pitchFamily="18" charset="0"/>
                <a:cs typeface="Times New Roman" panose="02020603050405020304" pitchFamily="18" charset="0"/>
              </a:rPr>
              <a:t>change</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selon</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les</a:t>
            </a:r>
            <a:r>
              <a:rPr lang="it-IT" sz="2000" b="1" i="1" dirty="0" smtClean="0">
                <a:solidFill>
                  <a:schemeClr val="tx1"/>
                </a:solidFill>
                <a:latin typeface="Times New Roman" panose="02020603050405020304" pitchFamily="18" charset="0"/>
                <a:cs typeface="Times New Roman" panose="02020603050405020304" pitchFamily="18" charset="0"/>
              </a:rPr>
              <a:t> </a:t>
            </a:r>
            <a:r>
              <a:rPr lang="it-IT" sz="2000" b="1" i="1" dirty="0" err="1" smtClean="0">
                <a:solidFill>
                  <a:schemeClr val="tx1"/>
                </a:solidFill>
                <a:latin typeface="Times New Roman" panose="02020603050405020304" pitchFamily="18" charset="0"/>
                <a:cs typeface="Times New Roman" panose="02020603050405020304" pitchFamily="18" charset="0"/>
              </a:rPr>
              <a:t>sections</a:t>
            </a:r>
            <a:r>
              <a:rPr lang="it-IT" sz="2000" b="1" i="1" dirty="0" smtClean="0">
                <a:solidFill>
                  <a:schemeClr val="tx1"/>
                </a:solidFill>
                <a:latin typeface="Times New Roman" panose="02020603050405020304" pitchFamily="18" charset="0"/>
                <a:cs typeface="Times New Roman" panose="02020603050405020304" pitchFamily="18" charset="0"/>
              </a:rPr>
              <a:t>.</a:t>
            </a:r>
            <a:r>
              <a:rPr lang="fr-FR" sz="2000" dirty="0" smtClean="0"/>
              <a:t> </a:t>
            </a:r>
          </a:p>
          <a:p>
            <a:pPr algn="r"/>
            <a:endParaRPr lang="fr-FR" sz="2000" b="1" i="1" dirty="0" smtClean="0">
              <a:solidFill>
                <a:schemeClr val="tx1"/>
              </a:solidFill>
              <a:latin typeface="Times New Roman" pitchFamily="18" charset="0"/>
              <a:cs typeface="Times New Roman" pitchFamily="18" charset="0"/>
            </a:endParaRPr>
          </a:p>
          <a:p>
            <a:pPr algn="just"/>
            <a:r>
              <a:rPr lang="fr-FR" sz="2000" b="1" i="1" dirty="0" smtClean="0">
                <a:solidFill>
                  <a:schemeClr val="tx1"/>
                </a:solidFill>
                <a:latin typeface="Times New Roman" pitchFamily="18" charset="0"/>
                <a:cs typeface="Times New Roman" pitchFamily="18" charset="0"/>
              </a:rPr>
              <a:t>Comme nous n’avons cours que le matin, l’après-midi nous avons des devoirs à faire, des leçon à réviser. Mais cela nous donne aussi la possibilité de participer à des activités extrascolaires.</a:t>
            </a:r>
            <a:endParaRPr lang="it-IT" sz="2000" b="1" i="1" dirty="0" smtClean="0">
              <a:solidFill>
                <a:schemeClr val="tx1"/>
              </a:solidFill>
              <a:latin typeface="Times New Roman" pitchFamily="18" charset="0"/>
              <a:cs typeface="Times New Roman" pitchFamily="18" charset="0"/>
            </a:endParaRPr>
          </a:p>
          <a:p>
            <a:pPr algn="r"/>
            <a:endParaRPr lang="it-IT" sz="3200" b="1" i="1" dirty="0">
              <a:solidFill>
                <a:schemeClr val="tx1"/>
              </a:solidFill>
              <a:latin typeface="Times New Roman" panose="02020603050405020304" pitchFamily="18" charset="0"/>
              <a:cs typeface="Times New Roman" panose="02020603050405020304" pitchFamily="18" charset="0"/>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3" y="-30542"/>
            <a:ext cx="4283967" cy="2883478"/>
          </a:xfrm>
          <a:prstGeom prst="rect">
            <a:avLst/>
          </a:prstGeom>
        </p:spPr>
      </p:pic>
    </p:spTree>
    <p:extLst>
      <p:ext uri="{BB962C8B-B14F-4D97-AF65-F5344CB8AC3E}">
        <p14:creationId xmlns:p14="http://schemas.microsoft.com/office/powerpoint/2010/main" val="4058026967"/>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Rettangolo 1"/>
          <p:cNvSpPr/>
          <p:nvPr/>
        </p:nvSpPr>
        <p:spPr>
          <a:xfrm>
            <a:off x="-10416" y="-27384"/>
            <a:ext cx="4222376" cy="3429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000" b="1" i="1" dirty="0" err="1">
                <a:solidFill>
                  <a:schemeClr val="tx1"/>
                </a:solidFill>
                <a:latin typeface="Times New Roman" panose="02020603050405020304" pitchFamily="18" charset="0"/>
                <a:cs typeface="Times New Roman" panose="02020603050405020304" pitchFamily="18" charset="0"/>
              </a:rPr>
              <a:t>Nous</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sommes</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dans</a:t>
            </a:r>
            <a:r>
              <a:rPr lang="it-IT" sz="2000" b="1" i="1" dirty="0">
                <a:solidFill>
                  <a:schemeClr val="tx1"/>
                </a:solidFill>
                <a:latin typeface="Times New Roman" panose="02020603050405020304" pitchFamily="18" charset="0"/>
                <a:cs typeface="Times New Roman" panose="02020603050405020304" pitchFamily="18" charset="0"/>
              </a:rPr>
              <a:t> la filière </a:t>
            </a:r>
            <a:r>
              <a:rPr lang="it-IT" sz="2000" b="1" i="1" dirty="0" err="1">
                <a:solidFill>
                  <a:schemeClr val="tx1"/>
                </a:solidFill>
                <a:latin typeface="Times New Roman" panose="02020603050405020304" pitchFamily="18" charset="0"/>
                <a:cs typeface="Times New Roman" panose="02020603050405020304" pitchFamily="18" charset="0"/>
              </a:rPr>
              <a:t>tourisme</a:t>
            </a:r>
            <a:r>
              <a:rPr lang="it-IT" sz="2000" b="1" i="1" dirty="0">
                <a:solidFill>
                  <a:schemeClr val="tx1"/>
                </a:solidFill>
                <a:latin typeface="Times New Roman" panose="02020603050405020304" pitchFamily="18" charset="0"/>
                <a:cs typeface="Times New Roman" panose="02020603050405020304" pitchFamily="18" charset="0"/>
              </a:rPr>
              <a:t> et </a:t>
            </a:r>
            <a:r>
              <a:rPr lang="it-IT" sz="2000" b="1" i="1" dirty="0" err="1">
                <a:solidFill>
                  <a:schemeClr val="tx1"/>
                </a:solidFill>
                <a:latin typeface="Times New Roman" panose="02020603050405020304" pitchFamily="18" charset="0"/>
                <a:cs typeface="Times New Roman" panose="02020603050405020304" pitchFamily="18" charset="0"/>
              </a:rPr>
              <a:t>les</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matières</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que</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nous</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étudions</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sont</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italien</a:t>
            </a:r>
            <a:r>
              <a:rPr lang="it-IT" sz="2000" b="1" i="1" dirty="0">
                <a:solidFill>
                  <a:schemeClr val="tx1"/>
                </a:solidFill>
                <a:latin typeface="Times New Roman" panose="02020603050405020304" pitchFamily="18" charset="0"/>
                <a:cs typeface="Times New Roman" panose="02020603050405020304" pitchFamily="18" charset="0"/>
              </a:rPr>
              <a:t>, histoire, </a:t>
            </a:r>
            <a:r>
              <a:rPr lang="it-IT" sz="2000" b="1" i="1" dirty="0" err="1">
                <a:solidFill>
                  <a:schemeClr val="tx1"/>
                </a:solidFill>
                <a:latin typeface="Times New Roman" panose="02020603050405020304" pitchFamily="18" charset="0"/>
                <a:cs typeface="Times New Roman" panose="02020603050405020304" pitchFamily="18" charset="0"/>
              </a:rPr>
              <a:t>anglais</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français</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espagnol</a:t>
            </a:r>
            <a:r>
              <a:rPr lang="it-IT" sz="2000" b="1" i="1" dirty="0">
                <a:solidFill>
                  <a:schemeClr val="tx1"/>
                </a:solidFill>
                <a:latin typeface="Times New Roman" panose="02020603050405020304" pitchFamily="18" charset="0"/>
                <a:cs typeface="Times New Roman" panose="02020603050405020304" pitchFamily="18" charset="0"/>
              </a:rPr>
              <a:t> (à partir de la </a:t>
            </a:r>
            <a:r>
              <a:rPr lang="it-IT" sz="2000" b="1" i="1" dirty="0" err="1">
                <a:solidFill>
                  <a:schemeClr val="tx1"/>
                </a:solidFill>
                <a:latin typeface="Times New Roman" panose="02020603050405020304" pitchFamily="18" charset="0"/>
                <a:cs typeface="Times New Roman" panose="02020603050405020304" pitchFamily="18" charset="0"/>
              </a:rPr>
              <a:t>troisième</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année</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mathématiques</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géographie</a:t>
            </a:r>
            <a:r>
              <a:rPr lang="it-IT" sz="2000" b="1" i="1" dirty="0">
                <a:solidFill>
                  <a:schemeClr val="tx1"/>
                </a:solidFill>
                <a:latin typeface="Times New Roman" panose="02020603050405020304" pitchFamily="18" charset="0"/>
                <a:cs typeface="Times New Roman" panose="02020603050405020304" pitchFamily="18" charset="0"/>
              </a:rPr>
              <a:t>, art, </a:t>
            </a:r>
            <a:r>
              <a:rPr lang="it-IT" sz="2000" b="1" i="1" dirty="0" err="1">
                <a:solidFill>
                  <a:schemeClr val="tx1"/>
                </a:solidFill>
                <a:latin typeface="Times New Roman" panose="02020603050405020304" pitchFamily="18" charset="0"/>
                <a:cs typeface="Times New Roman" panose="02020603050405020304" pitchFamily="18" charset="0"/>
              </a:rPr>
              <a:t>économie</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du</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tourisme</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droit</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éducation</a:t>
            </a:r>
            <a:r>
              <a:rPr lang="it-IT" sz="2000" b="1" i="1" dirty="0">
                <a:solidFill>
                  <a:schemeClr val="tx1"/>
                </a:solidFill>
                <a:latin typeface="Times New Roman" panose="02020603050405020304" pitchFamily="18" charset="0"/>
                <a:cs typeface="Times New Roman" panose="02020603050405020304" pitchFamily="18" charset="0"/>
              </a:rPr>
              <a:t> </a:t>
            </a:r>
            <a:r>
              <a:rPr lang="it-IT" sz="2000" b="1" i="1" dirty="0" err="1">
                <a:solidFill>
                  <a:schemeClr val="tx1"/>
                </a:solidFill>
                <a:latin typeface="Times New Roman" panose="02020603050405020304" pitchFamily="18" charset="0"/>
                <a:cs typeface="Times New Roman" panose="02020603050405020304" pitchFamily="18" charset="0"/>
              </a:rPr>
              <a:t>physique</a:t>
            </a:r>
            <a:r>
              <a:rPr lang="it-IT" sz="2000" b="1" i="1" dirty="0">
                <a:solidFill>
                  <a:schemeClr val="tx1"/>
                </a:solidFill>
                <a:latin typeface="Times New Roman" panose="02020603050405020304" pitchFamily="18" charset="0"/>
                <a:cs typeface="Times New Roman" panose="02020603050405020304" pitchFamily="18" charset="0"/>
              </a:rPr>
              <a:t> et sportive, </a:t>
            </a:r>
            <a:r>
              <a:rPr lang="it-IT" sz="2000" b="1" i="1" dirty="0" err="1">
                <a:solidFill>
                  <a:schemeClr val="tx1"/>
                </a:solidFill>
                <a:latin typeface="Times New Roman" panose="02020603050405020304" pitchFamily="18" charset="0"/>
                <a:cs typeface="Times New Roman" panose="02020603050405020304" pitchFamily="18" charset="0"/>
              </a:rPr>
              <a:t>religion</a:t>
            </a:r>
            <a:r>
              <a:rPr lang="it-IT" sz="2000" b="1" i="1" dirty="0">
                <a:solidFill>
                  <a:schemeClr val="tx1"/>
                </a:solidFill>
                <a:latin typeface="Times New Roman" panose="02020603050405020304" pitchFamily="18" charset="0"/>
                <a:cs typeface="Times New Roman" panose="02020603050405020304" pitchFamily="18" charset="0"/>
              </a:rPr>
              <a:t>.</a:t>
            </a: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0"/>
            <a:ext cx="4788024" cy="3401616"/>
          </a:xfrm>
          <a:prstGeom prst="rect">
            <a:avLst/>
          </a:prstGeom>
        </p:spPr>
      </p:pic>
      <p:sp>
        <p:nvSpPr>
          <p:cNvPr id="4" name="Rettangolo 3"/>
          <p:cNvSpPr/>
          <p:nvPr/>
        </p:nvSpPr>
        <p:spPr>
          <a:xfrm>
            <a:off x="4716016" y="3575593"/>
            <a:ext cx="4446204" cy="3284893"/>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b="1" i="1" dirty="0" smtClean="0">
                <a:solidFill>
                  <a:schemeClr val="tx1"/>
                </a:solidFill>
                <a:latin typeface="Times New Roman" panose="02020603050405020304" pitchFamily="18" charset="0"/>
                <a:cs typeface="Times New Roman" panose="02020603050405020304" pitchFamily="18" charset="0"/>
              </a:rPr>
              <a:t>Notre </a:t>
            </a:r>
            <a:r>
              <a:rPr lang="it-IT" b="1" i="1" dirty="0" err="1" smtClean="0">
                <a:solidFill>
                  <a:schemeClr val="tx1"/>
                </a:solidFill>
                <a:latin typeface="Times New Roman" panose="02020603050405020304" pitchFamily="18" charset="0"/>
                <a:cs typeface="Times New Roman" panose="02020603050405020304" pitchFamily="18" charset="0"/>
              </a:rPr>
              <a:t>journée</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smtClean="0">
                <a:solidFill>
                  <a:schemeClr val="tx1"/>
                </a:solidFill>
                <a:latin typeface="Times New Roman" panose="02020603050405020304" pitchFamily="18" charset="0"/>
                <a:cs typeface="Times New Roman" panose="02020603050405020304" pitchFamily="18" charset="0"/>
              </a:rPr>
              <a:t>scolaire</a:t>
            </a:r>
            <a:r>
              <a:rPr lang="it-IT" b="1" i="1" dirty="0" smtClean="0">
                <a:solidFill>
                  <a:schemeClr val="tx1"/>
                </a:solidFill>
                <a:latin typeface="Times New Roman" panose="02020603050405020304" pitchFamily="18" charset="0"/>
                <a:cs typeface="Times New Roman" panose="02020603050405020304" pitchFamily="18" charset="0"/>
              </a:rPr>
              <a:t> est </a:t>
            </a:r>
            <a:r>
              <a:rPr lang="it-IT" b="1" i="1" dirty="0" err="1" smtClean="0">
                <a:solidFill>
                  <a:schemeClr val="tx1"/>
                </a:solidFill>
                <a:latin typeface="Times New Roman" panose="02020603050405020304" pitchFamily="18" charset="0"/>
                <a:cs typeface="Times New Roman" panose="02020603050405020304" pitchFamily="18" charset="0"/>
              </a:rPr>
              <a:t>bien</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smtClean="0">
                <a:solidFill>
                  <a:schemeClr val="tx1"/>
                </a:solidFill>
                <a:latin typeface="Times New Roman" panose="02020603050405020304" pitchFamily="18" charset="0"/>
                <a:cs typeface="Times New Roman" panose="02020603050405020304" pitchFamily="18" charset="0"/>
              </a:rPr>
              <a:t>remplie</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smtClean="0">
                <a:solidFill>
                  <a:schemeClr val="tx1"/>
                </a:solidFill>
                <a:latin typeface="Times New Roman" panose="02020603050405020304" pitchFamily="18" charset="0"/>
                <a:cs typeface="Times New Roman" panose="02020603050405020304" pitchFamily="18" charset="0"/>
              </a:rPr>
              <a:t>des</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smtClean="0">
                <a:solidFill>
                  <a:schemeClr val="tx1"/>
                </a:solidFill>
                <a:latin typeface="Times New Roman" panose="02020603050405020304" pitchFamily="18" charset="0"/>
                <a:cs typeface="Times New Roman" panose="02020603050405020304" pitchFamily="18" charset="0"/>
              </a:rPr>
              <a:t>interrogations</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smtClean="0">
                <a:solidFill>
                  <a:schemeClr val="tx1"/>
                </a:solidFill>
                <a:latin typeface="Times New Roman" panose="02020603050405020304" pitchFamily="18" charset="0"/>
                <a:cs typeface="Times New Roman" panose="02020603050405020304" pitchFamily="18" charset="0"/>
              </a:rPr>
              <a:t>des</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smtClean="0">
                <a:solidFill>
                  <a:schemeClr val="tx1"/>
                </a:solidFill>
                <a:latin typeface="Times New Roman" panose="02020603050405020304" pitchFamily="18" charset="0"/>
                <a:cs typeface="Times New Roman" panose="02020603050405020304" pitchFamily="18" charset="0"/>
              </a:rPr>
              <a:t>contrôles</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smtClean="0">
                <a:solidFill>
                  <a:schemeClr val="tx1"/>
                </a:solidFill>
                <a:latin typeface="Times New Roman" panose="02020603050405020304" pitchFamily="18" charset="0"/>
                <a:cs typeface="Times New Roman" panose="02020603050405020304" pitchFamily="18" charset="0"/>
              </a:rPr>
              <a:t>écrits</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smtClean="0">
                <a:solidFill>
                  <a:schemeClr val="tx1"/>
                </a:solidFill>
                <a:latin typeface="Times New Roman" panose="02020603050405020304" pitchFamily="18" charset="0"/>
                <a:cs typeface="Times New Roman" panose="02020603050405020304" pitchFamily="18" charset="0"/>
              </a:rPr>
              <a:t>les</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smtClean="0">
                <a:solidFill>
                  <a:schemeClr val="tx1"/>
                </a:solidFill>
                <a:latin typeface="Times New Roman" panose="02020603050405020304" pitchFamily="18" charset="0"/>
                <a:cs typeface="Times New Roman" panose="02020603050405020304" pitchFamily="18" charset="0"/>
              </a:rPr>
              <a:t>explications</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smtClean="0">
                <a:solidFill>
                  <a:schemeClr val="tx1"/>
                </a:solidFill>
                <a:latin typeface="Times New Roman" panose="02020603050405020304" pitchFamily="18" charset="0"/>
                <a:cs typeface="Times New Roman" panose="02020603050405020304" pitchFamily="18" charset="0"/>
              </a:rPr>
              <a:t>des</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smtClean="0">
                <a:solidFill>
                  <a:schemeClr val="tx1"/>
                </a:solidFill>
                <a:latin typeface="Times New Roman" panose="02020603050405020304" pitchFamily="18" charset="0"/>
                <a:cs typeface="Times New Roman" panose="02020603050405020304" pitchFamily="18" charset="0"/>
              </a:rPr>
              <a:t>profs</a:t>
            </a:r>
            <a:r>
              <a:rPr lang="it-IT" b="1" i="1" dirty="0" smtClean="0">
                <a:solidFill>
                  <a:schemeClr val="tx1"/>
                </a:solidFill>
                <a:latin typeface="Times New Roman" panose="02020603050405020304" pitchFamily="18" charset="0"/>
                <a:cs typeface="Times New Roman" panose="02020603050405020304" pitchFamily="18" charset="0"/>
              </a:rPr>
              <a:t>…</a:t>
            </a:r>
          </a:p>
          <a:p>
            <a:pPr algn="r"/>
            <a:endParaRPr lang="it-IT" b="1" i="1" dirty="0" smtClean="0">
              <a:solidFill>
                <a:schemeClr val="tx1"/>
              </a:solidFill>
              <a:latin typeface="Times New Roman" panose="02020603050405020304" pitchFamily="18" charset="0"/>
              <a:cs typeface="Times New Roman" panose="02020603050405020304" pitchFamily="18" charset="0"/>
            </a:endParaRPr>
          </a:p>
          <a:p>
            <a:pPr algn="just"/>
            <a:r>
              <a:rPr lang="it-IT" b="1" i="1" dirty="0" err="1" smtClean="0">
                <a:solidFill>
                  <a:schemeClr val="tx1"/>
                </a:solidFill>
                <a:latin typeface="Times New Roman" panose="02020603050405020304" pitchFamily="18" charset="0"/>
                <a:cs typeface="Times New Roman" panose="02020603050405020304" pitchFamily="18" charset="0"/>
              </a:rPr>
              <a:t>Chez</a:t>
            </a:r>
            <a:r>
              <a:rPr lang="it-IT" b="1" i="1" dirty="0" smtClean="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nous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normalement</a:t>
            </a:r>
            <a:r>
              <a:rPr lang="it-IT" b="1" i="1" dirty="0">
                <a:solidFill>
                  <a:schemeClr val="tx1"/>
                </a:solidFill>
                <a:latin typeface="Times New Roman" panose="02020603050405020304" pitchFamily="18" charset="0"/>
                <a:cs typeface="Times New Roman" panose="02020603050405020304" pitchFamily="18" charset="0"/>
              </a:rPr>
              <a:t>, pour </a:t>
            </a:r>
            <a:r>
              <a:rPr lang="it-IT" b="1" i="1" dirty="0" err="1">
                <a:solidFill>
                  <a:schemeClr val="tx1"/>
                </a:solidFill>
                <a:latin typeface="Times New Roman" panose="02020603050405020304" pitchFamily="18" charset="0"/>
                <a:cs typeface="Times New Roman" panose="02020603050405020304" pitchFamily="18" charset="0"/>
              </a:rPr>
              <a:t>certaines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matières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nous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avons</a:t>
            </a:r>
            <a:r>
              <a:rPr lang="it-IT" b="1" i="1" dirty="0">
                <a:solidFill>
                  <a:schemeClr val="tx1"/>
                </a:solidFill>
                <a:latin typeface="Times New Roman" panose="02020603050405020304" pitchFamily="18" charset="0"/>
                <a:cs typeface="Times New Roman" panose="02020603050405020304" pitchFamily="18" charset="0"/>
              </a:rPr>
              <a:t> le </a:t>
            </a:r>
            <a:r>
              <a:rPr lang="it-IT" b="1" i="1" dirty="0" err="1">
                <a:solidFill>
                  <a:schemeClr val="tx1"/>
                </a:solidFill>
                <a:latin typeface="Times New Roman" panose="02020603050405020304" pitchFamily="18" charset="0"/>
                <a:cs typeface="Times New Roman" panose="02020603050405020304" pitchFamily="18" charset="0"/>
              </a:rPr>
              <a:t>même</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professeur</a:t>
            </a:r>
            <a:r>
              <a:rPr lang="it-IT" b="1" i="1" dirty="0">
                <a:solidFill>
                  <a:schemeClr val="tx1"/>
                </a:solidFill>
                <a:latin typeface="Times New Roman" panose="02020603050405020304" pitchFamily="18" charset="0"/>
                <a:cs typeface="Times New Roman" panose="02020603050405020304" pitchFamily="18" charset="0"/>
              </a:rPr>
              <a:t> pendant </a:t>
            </a:r>
            <a:r>
              <a:rPr lang="it-IT" b="1" i="1" dirty="0" err="1">
                <a:solidFill>
                  <a:schemeClr val="tx1"/>
                </a:solidFill>
                <a:latin typeface="Times New Roman" panose="02020603050405020304" pitchFamily="18" charset="0"/>
                <a:cs typeface="Times New Roman" panose="02020603050405020304" pitchFamily="18" charset="0"/>
              </a:rPr>
              <a:t>cinq</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ans</a:t>
            </a:r>
            <a:r>
              <a:rPr lang="it-IT" b="1" i="1" dirty="0">
                <a:solidFill>
                  <a:schemeClr val="tx1"/>
                </a:solidFill>
                <a:latin typeface="Times New Roman" panose="02020603050405020304" pitchFamily="18" charset="0"/>
                <a:cs typeface="Times New Roman" panose="02020603050405020304" pitchFamily="18" charset="0"/>
              </a:rPr>
              <a:t>. De </a:t>
            </a:r>
            <a:r>
              <a:rPr lang="it-IT" b="1" i="1" dirty="0" err="1">
                <a:solidFill>
                  <a:schemeClr val="tx1"/>
                </a:solidFill>
                <a:latin typeface="Times New Roman" panose="02020603050405020304" pitchFamily="18" charset="0"/>
                <a:cs typeface="Times New Roman" panose="02020603050405020304" pitchFamily="18" charset="0"/>
              </a:rPr>
              <a:t>fait</a:t>
            </a:r>
            <a:r>
              <a:rPr lang="it-IT" b="1" i="1" dirty="0">
                <a:solidFill>
                  <a:schemeClr val="tx1"/>
                </a:solidFill>
                <a:latin typeface="Times New Roman" panose="02020603050405020304" pitchFamily="18" charset="0"/>
                <a:cs typeface="Times New Roman" panose="02020603050405020304" pitchFamily="18" charset="0"/>
              </a:rPr>
              <a:t> cela </a:t>
            </a:r>
            <a:r>
              <a:rPr lang="it-IT" b="1" i="1" dirty="0" err="1">
                <a:solidFill>
                  <a:schemeClr val="tx1"/>
                </a:solidFill>
                <a:latin typeface="Times New Roman" panose="02020603050405020304" pitchFamily="18" charset="0"/>
                <a:cs typeface="Times New Roman" panose="02020603050405020304" pitchFamily="18" charset="0"/>
              </a:rPr>
              <a:t>crée</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des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liens</a:t>
            </a:r>
            <a:r>
              <a:rPr lang="it-IT" b="1" i="1" dirty="0">
                <a:solidFill>
                  <a:schemeClr val="tx1"/>
                </a:solidFill>
                <a:latin typeface="Times New Roman" panose="02020603050405020304" pitchFamily="18" charset="0"/>
                <a:cs typeface="Times New Roman" panose="02020603050405020304" pitchFamily="18" charset="0"/>
              </a:rPr>
              <a:t>. En </a:t>
            </a:r>
            <a:r>
              <a:rPr lang="it-IT" b="1" i="1" dirty="0" err="1">
                <a:solidFill>
                  <a:schemeClr val="tx1"/>
                </a:solidFill>
                <a:latin typeface="Times New Roman" panose="02020603050405020304" pitchFamily="18" charset="0"/>
                <a:cs typeface="Times New Roman" panose="02020603050405020304" pitchFamily="18" charset="0"/>
              </a:rPr>
              <a:t>effet</a:t>
            </a:r>
            <a:r>
              <a:rPr lang="it-IT" b="1" i="1" dirty="0">
                <a:solidFill>
                  <a:schemeClr val="tx1"/>
                </a:solidFill>
                <a:latin typeface="Times New Roman" panose="02020603050405020304" pitchFamily="18" charset="0"/>
                <a:cs typeface="Times New Roman" panose="02020603050405020304" pitchFamily="18" charset="0"/>
              </a:rPr>
              <a:t>, si </a:t>
            </a:r>
            <a:r>
              <a:rPr lang="it-IT" b="1" i="1" dirty="0" err="1">
                <a:solidFill>
                  <a:schemeClr val="tx1"/>
                </a:solidFill>
                <a:latin typeface="Times New Roman" panose="02020603050405020304" pitchFamily="18" charset="0"/>
                <a:cs typeface="Times New Roman" panose="02020603050405020304" pitchFamily="18" charset="0"/>
              </a:rPr>
              <a:t>les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profs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sont</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sympas</a:t>
            </a:r>
            <a:r>
              <a:rPr lang="it-IT" b="1" i="1" dirty="0">
                <a:solidFill>
                  <a:schemeClr val="tx1"/>
                </a:solidFill>
                <a:latin typeface="Times New Roman" panose="02020603050405020304" pitchFamily="18" charset="0"/>
                <a:cs typeface="Times New Roman" panose="02020603050405020304" pitchFamily="18" charset="0"/>
              </a:rPr>
              <a:t> c’est une bonne </a:t>
            </a:r>
            <a:r>
              <a:rPr lang="it-IT" b="1" i="1" dirty="0" err="1">
                <a:solidFill>
                  <a:schemeClr val="tx1"/>
                </a:solidFill>
                <a:latin typeface="Times New Roman" panose="02020603050405020304" pitchFamily="18" charset="0"/>
                <a:cs typeface="Times New Roman" panose="02020603050405020304" pitchFamily="18" charset="0"/>
              </a:rPr>
              <a:t>chose</a:t>
            </a:r>
            <a:r>
              <a:rPr lang="it-IT" b="1" i="1" dirty="0">
                <a:solidFill>
                  <a:schemeClr val="tx1"/>
                </a:solidFill>
                <a:latin typeface="Times New Roman" panose="02020603050405020304" pitchFamily="18" charset="0"/>
                <a:cs typeface="Times New Roman" panose="02020603050405020304" pitchFamily="18" charset="0"/>
              </a:rPr>
              <a:t>, en revanche, si </a:t>
            </a:r>
            <a:r>
              <a:rPr lang="it-IT" b="1" i="1" dirty="0" err="1">
                <a:solidFill>
                  <a:schemeClr val="tx1"/>
                </a:solidFill>
                <a:latin typeface="Times New Roman" panose="02020603050405020304" pitchFamily="18" charset="0"/>
                <a:cs typeface="Times New Roman" panose="02020603050405020304" pitchFamily="18" charset="0"/>
              </a:rPr>
              <a:t>les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profs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sont</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moins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agréables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les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cinq</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années</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du</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lycée</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peuvent</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paraître</a:t>
            </a:r>
            <a:r>
              <a:rPr lang="it-IT" b="1" i="1" dirty="0">
                <a:solidFill>
                  <a:schemeClr val="tx1"/>
                </a:solidFill>
                <a:latin typeface="Times New Roman" panose="02020603050405020304" pitchFamily="18" charset="0"/>
                <a:cs typeface="Times New Roman" panose="02020603050405020304" pitchFamily="18" charset="0"/>
              </a:rPr>
              <a:t> </a:t>
            </a:r>
            <a:r>
              <a:rPr lang="it-IT" b="1" i="1" dirty="0" err="1">
                <a:solidFill>
                  <a:schemeClr val="tx1"/>
                </a:solidFill>
                <a:latin typeface="Times New Roman" panose="02020603050405020304" pitchFamily="18" charset="0"/>
                <a:cs typeface="Times New Roman" panose="02020603050405020304" pitchFamily="18" charset="0"/>
              </a:rPr>
              <a:t>longues</a:t>
            </a:r>
            <a:r>
              <a:rPr lang="it-IT" b="1" i="1" dirty="0">
                <a:solidFill>
                  <a:schemeClr val="tx1"/>
                </a:solidFill>
                <a:latin typeface="Times New Roman" panose="02020603050405020304" pitchFamily="18" charset="0"/>
                <a:cs typeface="Times New Roman" panose="02020603050405020304" pitchFamily="18" charset="0"/>
              </a:rPr>
              <a:t>.</a:t>
            </a:r>
          </a:p>
          <a:p>
            <a:endParaRPr lang="it-IT" sz="2000" dirty="0"/>
          </a:p>
        </p:txBody>
      </p:sp>
      <p:pic>
        <p:nvPicPr>
          <p:cNvPr id="5" name="Immagine 4"/>
          <p:cNvPicPr>
            <a:picLocks noChangeAspect="1"/>
          </p:cNvPicPr>
          <p:nvPr/>
        </p:nvPicPr>
        <p:blipFill rotWithShape="1">
          <a:blip r:embed="rId3" cstate="print">
            <a:extLst>
              <a:ext uri="{28A0092B-C50C-407E-A947-70E740481C1C}">
                <a14:useLocalDpi xmlns:a14="http://schemas.microsoft.com/office/drawing/2010/main" val="0"/>
              </a:ext>
            </a:extLst>
          </a:blip>
          <a:srcRect t="4986"/>
          <a:stretch/>
        </p:blipFill>
        <p:spPr>
          <a:xfrm>
            <a:off x="0" y="3573016"/>
            <a:ext cx="4572000" cy="3266134"/>
          </a:xfrm>
          <a:prstGeom prst="rect">
            <a:avLst/>
          </a:prstGeom>
        </p:spPr>
      </p:pic>
    </p:spTree>
    <p:extLst>
      <p:ext uri="{BB962C8B-B14F-4D97-AF65-F5344CB8AC3E}">
        <p14:creationId xmlns:p14="http://schemas.microsoft.com/office/powerpoint/2010/main" val="4110276941"/>
      </p:ext>
    </p:extLst>
  </p:cSld>
  <p:clrMapOvr>
    <a:masterClrMapping/>
  </p:clrMapOvr>
  <p:transition spd="slow">
    <p:push/>
  </p:transition>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683</Words>
  <Application>Microsoft Office PowerPoint</Application>
  <PresentationFormat>Presentazione su schermo (4:3)</PresentationFormat>
  <Paragraphs>41</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Ebrima</vt:lpstr>
      <vt:lpstr>Lucida Calligraphy</vt:lpstr>
      <vt:lpstr>Times New Roman</vt:lpstr>
      <vt:lpstr>Tema di Office</vt:lpstr>
      <vt:lpstr>Presentazione standard di PowerPoint</vt:lpstr>
      <vt:lpstr>Presentazione standard di PowerPoint</vt:lpstr>
      <vt:lpstr>Presentazione standard di PowerPoint</vt:lpstr>
      <vt:lpstr>OÙ TROUVE-T-ON NOTRE LYCÉE?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UTENTE</cp:lastModifiedBy>
  <cp:revision>55</cp:revision>
  <dcterms:created xsi:type="dcterms:W3CDTF">2017-01-02T14:17:26Z</dcterms:created>
  <dcterms:modified xsi:type="dcterms:W3CDTF">2017-01-24T14:16:58Z</dcterms:modified>
</cp:coreProperties>
</file>