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402F-5F00-4130-9CAB-E2F523B01315}" type="datetimeFigureOut">
              <a:rPr lang="it-IT" smtClean="0"/>
              <a:t>12/02/2017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726-74C7-4B0B-8ED6-FD6414236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026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402F-5F00-4130-9CAB-E2F523B01315}" type="datetimeFigureOut">
              <a:rPr lang="it-IT" smtClean="0"/>
              <a:t>12/02/2017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726-74C7-4B0B-8ED6-FD6414236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27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402F-5F00-4130-9CAB-E2F523B01315}" type="datetimeFigureOut">
              <a:rPr lang="it-IT" smtClean="0"/>
              <a:t>12/02/2017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726-74C7-4B0B-8ED6-FD6414236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528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402F-5F00-4130-9CAB-E2F523B01315}" type="datetimeFigureOut">
              <a:rPr lang="it-IT" smtClean="0"/>
              <a:t>12/02/2017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726-74C7-4B0B-8ED6-FD6414236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34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402F-5F00-4130-9CAB-E2F523B01315}" type="datetimeFigureOut">
              <a:rPr lang="it-IT" smtClean="0"/>
              <a:t>12/02/2017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726-74C7-4B0B-8ED6-FD6414236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8293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402F-5F00-4130-9CAB-E2F523B01315}" type="datetimeFigureOut">
              <a:rPr lang="it-IT" smtClean="0"/>
              <a:t>12/02/2017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726-74C7-4B0B-8ED6-FD6414236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304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402F-5F00-4130-9CAB-E2F523B01315}" type="datetimeFigureOut">
              <a:rPr lang="it-IT" smtClean="0"/>
              <a:t>12/02/2017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726-74C7-4B0B-8ED6-FD6414236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9884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402F-5F00-4130-9CAB-E2F523B01315}" type="datetimeFigureOut">
              <a:rPr lang="it-IT" smtClean="0"/>
              <a:t>12/02/2017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726-74C7-4B0B-8ED6-FD6414236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42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402F-5F00-4130-9CAB-E2F523B01315}" type="datetimeFigureOut">
              <a:rPr lang="it-IT" smtClean="0"/>
              <a:t>12/02/2017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726-74C7-4B0B-8ED6-FD6414236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24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402F-5F00-4130-9CAB-E2F523B01315}" type="datetimeFigureOut">
              <a:rPr lang="it-IT" smtClean="0"/>
              <a:t>12/02/2017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726-74C7-4B0B-8ED6-FD6414236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07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7402F-5F00-4130-9CAB-E2F523B01315}" type="datetimeFigureOut">
              <a:rPr lang="it-IT" smtClean="0"/>
              <a:t>12/02/2017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5A726-74C7-4B0B-8ED6-FD6414236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553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7402F-5F00-4130-9CAB-E2F523B01315}" type="datetimeFigureOut">
              <a:rPr lang="it-IT" smtClean="0"/>
              <a:t>12/02/2017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5A726-74C7-4B0B-8ED6-FD6414236C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183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40632" y="6208295"/>
            <a:ext cx="11951368" cy="46522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265"/>
            <a:ext cx="12192000" cy="6229559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700463" y="417095"/>
            <a:ext cx="80221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dirty="0" smtClean="0"/>
              <a:t>To </a:t>
            </a:r>
            <a:r>
              <a:rPr lang="it-IT" sz="4800" dirty="0" err="1" smtClean="0"/>
              <a:t>understand</a:t>
            </a:r>
            <a:r>
              <a:rPr lang="it-IT" sz="4800" dirty="0" smtClean="0"/>
              <a:t> </a:t>
            </a:r>
            <a:r>
              <a:rPr lang="it-IT" sz="4800" dirty="0" err="1" smtClean="0"/>
              <a:t>better</a:t>
            </a:r>
            <a:r>
              <a:rPr lang="it-IT" sz="4800" dirty="0" smtClean="0"/>
              <a:t> Migration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165006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1780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GLOSSARY</a:t>
            </a:r>
            <a:endParaRPr lang="it-IT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73242" y="736016"/>
            <a:ext cx="11245516" cy="552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2400" u="sng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</a:t>
            </a:r>
            <a:r>
              <a:rPr lang="it-IT" sz="2400" u="sng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Migration: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Internal</a:t>
            </a: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Migration</a:t>
            </a: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 new home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state, country, or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continent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it-IT" sz="16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</a:t>
            </a: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Migration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 new home in a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state, country, or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continent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Emigration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Leaving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country to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another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(e.g., the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Pilgrims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emigrated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England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Immigration</a:t>
            </a: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new country (e.g., the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Pilgrims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immigrated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America).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Transfer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forces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large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out of a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usually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ethnicity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involuntary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forced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Impelled</a:t>
            </a: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Migration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called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reluctant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or "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imposed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forced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out of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country,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leave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unfavorable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warfare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persecution</a:t>
            </a:r>
            <a:r>
              <a:rPr lang="it-IT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72716" y="6265863"/>
            <a:ext cx="11582400" cy="42369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043" y="48127"/>
            <a:ext cx="2402241" cy="170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54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49179" y="265614"/>
            <a:ext cx="10668000" cy="5990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it-IT" sz="2400" b="1" dirty="0" err="1"/>
              <a:t>Step</a:t>
            </a:r>
            <a:r>
              <a:rPr lang="it-IT" sz="2400" b="1" dirty="0"/>
              <a:t> Migration:</a:t>
            </a:r>
            <a:r>
              <a:rPr lang="it-IT" sz="2400" dirty="0"/>
              <a:t> A </a:t>
            </a:r>
            <a:r>
              <a:rPr lang="it-IT" sz="2400" dirty="0" err="1"/>
              <a:t>series</a:t>
            </a:r>
            <a:r>
              <a:rPr lang="it-IT" sz="2400" dirty="0"/>
              <a:t> of </a:t>
            </a:r>
            <a:r>
              <a:rPr lang="it-IT" sz="2400" dirty="0" err="1"/>
              <a:t>shorter</a:t>
            </a:r>
            <a:r>
              <a:rPr lang="it-IT" sz="2400" dirty="0"/>
              <a:t>, </a:t>
            </a:r>
            <a:r>
              <a:rPr lang="it-IT" sz="2400" dirty="0" err="1"/>
              <a:t>less</a:t>
            </a:r>
            <a:r>
              <a:rPr lang="it-IT" sz="2400" dirty="0"/>
              <a:t> </a:t>
            </a:r>
            <a:r>
              <a:rPr lang="it-IT" sz="2400" dirty="0" err="1"/>
              <a:t>extreme</a:t>
            </a:r>
            <a:r>
              <a:rPr lang="it-IT" sz="2400" dirty="0"/>
              <a:t> </a:t>
            </a:r>
            <a:r>
              <a:rPr lang="it-IT" sz="2400" dirty="0" err="1"/>
              <a:t>migrations</a:t>
            </a:r>
            <a:r>
              <a:rPr lang="it-IT" sz="2400" dirty="0"/>
              <a:t> from a </a:t>
            </a:r>
            <a:r>
              <a:rPr lang="it-IT" sz="2400" dirty="0" err="1"/>
              <a:t>person's</a:t>
            </a:r>
            <a:r>
              <a:rPr lang="it-IT" sz="2400" dirty="0"/>
              <a:t> </a:t>
            </a:r>
            <a:r>
              <a:rPr lang="it-IT" sz="2400" dirty="0" err="1"/>
              <a:t>place</a:t>
            </a:r>
            <a:r>
              <a:rPr lang="it-IT" sz="2400" dirty="0"/>
              <a:t> of </a:t>
            </a:r>
            <a:r>
              <a:rPr lang="it-IT" sz="2400" dirty="0" err="1"/>
              <a:t>origin</a:t>
            </a:r>
            <a:r>
              <a:rPr lang="it-IT" sz="2400" dirty="0"/>
              <a:t> to </a:t>
            </a:r>
            <a:r>
              <a:rPr lang="it-IT" sz="2400" dirty="0" err="1"/>
              <a:t>final</a:t>
            </a:r>
            <a:r>
              <a:rPr lang="it-IT" sz="2400" dirty="0"/>
              <a:t> </a:t>
            </a:r>
            <a:r>
              <a:rPr lang="it-IT" sz="2400" dirty="0" err="1"/>
              <a:t>destination</a:t>
            </a:r>
            <a:r>
              <a:rPr lang="it-IT" sz="2400" dirty="0"/>
              <a:t>—</a:t>
            </a:r>
            <a:r>
              <a:rPr lang="it-IT" sz="2400" dirty="0" err="1"/>
              <a:t>such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 err="1"/>
              <a:t>moving</a:t>
            </a:r>
            <a:r>
              <a:rPr lang="it-IT" sz="2400" dirty="0"/>
              <a:t> from a farm, to a </a:t>
            </a:r>
            <a:r>
              <a:rPr lang="it-IT" sz="2400" dirty="0" err="1"/>
              <a:t>village</a:t>
            </a:r>
            <a:r>
              <a:rPr lang="it-IT" sz="2400" dirty="0"/>
              <a:t>, to a </a:t>
            </a:r>
            <a:r>
              <a:rPr lang="it-IT" sz="2400" dirty="0" err="1"/>
              <a:t>town</a:t>
            </a:r>
            <a:r>
              <a:rPr lang="it-IT" sz="2400" dirty="0"/>
              <a:t>, and </a:t>
            </a:r>
            <a:r>
              <a:rPr lang="it-IT" sz="2400" dirty="0" err="1"/>
              <a:t>finally</a:t>
            </a:r>
            <a:r>
              <a:rPr lang="it-IT" sz="2400" dirty="0"/>
              <a:t> to a city. </a:t>
            </a:r>
            <a:endParaRPr lang="it-IT" sz="24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Chain Migration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series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migrations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within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family or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defined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chain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migration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family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sends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money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family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new location. Chain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migration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migration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fields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—the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a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neighborhoods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small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towns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Return Migration: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voluntary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movements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immigrants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back to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circular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migration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Seasonal</a:t>
            </a: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Migration: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a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time in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(e.g., farm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following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crop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harvests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cities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off-season; "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snowbirds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the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southern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southwestern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winter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36884" y="6256421"/>
            <a:ext cx="11566358" cy="4812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610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34190" y="360673"/>
            <a:ext cx="9320463" cy="2500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800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  <a:r>
              <a:rPr lang="it-IT" sz="28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People Migrate?</a:t>
            </a:r>
            <a:endParaRPr lang="it-IT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a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variety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reasons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consider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advantages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disadvantages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staying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versus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factors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time,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modes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transportation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terrain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cultural </a:t>
            </a:r>
            <a:r>
              <a:rPr lang="it-IT" sz="28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barriers</a:t>
            </a:r>
            <a:r>
              <a:rPr lang="it-IT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40632" y="6272463"/>
            <a:ext cx="11710736" cy="58553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834190" y="3232314"/>
            <a:ext cx="9496925" cy="2668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Push</a:t>
            </a:r>
            <a:r>
              <a:rPr lang="it-IT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Factors</a:t>
            </a:r>
            <a:r>
              <a:rPr lang="it-IT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emigrating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a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difficulty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shortage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war,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flood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Pull </a:t>
            </a:r>
            <a:r>
              <a:rPr lang="it-IT" sz="2400" dirty="0" err="1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Factors</a:t>
            </a:r>
            <a:r>
              <a:rPr lang="it-IT" sz="2400" dirty="0" smtClean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immigrating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into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because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something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desirable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nicer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supply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freedom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etc.).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116" y="-24233"/>
            <a:ext cx="2473883" cy="1612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83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28337" y="6336632"/>
            <a:ext cx="11903242" cy="5213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697831" y="1411706"/>
            <a:ext cx="10764253" cy="287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Several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it-IT" sz="2400" b="1" dirty="0" err="1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push</a:t>
            </a:r>
            <a:r>
              <a:rPr lang="it-IT" sz="2400" b="1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pull </a:t>
            </a:r>
            <a:r>
              <a:rPr lang="it-IT" sz="2400" b="1" dirty="0" err="1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factors</a:t>
            </a:r>
            <a:r>
              <a:rPr lang="it-IT" sz="2400" b="1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influence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movements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sometimes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time),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 </a:t>
            </a:r>
            <a:r>
              <a:rPr lang="it-IT" sz="2400" b="1" dirty="0" err="1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</a:t>
            </a:r>
            <a:r>
              <a:rPr lang="it-IT" sz="2400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(e.g.,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disasters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2.</a:t>
            </a: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dirty="0" err="1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</a:t>
            </a:r>
            <a:r>
              <a:rPr lang="it-IT" sz="2400" b="1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(e.g., war)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3.</a:t>
            </a:r>
            <a:r>
              <a:rPr lang="it-IT" sz="2400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dirty="0" err="1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</a:t>
            </a:r>
            <a:r>
              <a:rPr lang="it-IT" sz="2400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(e.g., work)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dirty="0" smtClean="0">
                <a:solidFill>
                  <a:schemeClr val="accent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Cultural</a:t>
            </a:r>
            <a:r>
              <a:rPr lang="it-IT" sz="2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(e.g.,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freedom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854" y="4285441"/>
            <a:ext cx="2543175" cy="180022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5254" y="4437841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300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err="1">
                <a:solidFill>
                  <a:schemeClr val="accent2"/>
                </a:solidFill>
              </a:rPr>
              <a:t>Which</a:t>
            </a:r>
            <a:r>
              <a:rPr lang="it-IT" b="1" dirty="0">
                <a:solidFill>
                  <a:schemeClr val="accent2"/>
                </a:solidFill>
              </a:rPr>
              <a:t> of </a:t>
            </a:r>
            <a:r>
              <a:rPr lang="it-IT" b="1" dirty="0" err="1">
                <a:solidFill>
                  <a:schemeClr val="accent2"/>
                </a:solidFill>
              </a:rPr>
              <a:t>these</a:t>
            </a:r>
            <a:r>
              <a:rPr lang="it-IT" b="1" dirty="0">
                <a:solidFill>
                  <a:schemeClr val="accent2"/>
                </a:solidFill>
              </a:rPr>
              <a:t> </a:t>
            </a:r>
            <a:r>
              <a:rPr lang="it-IT" b="1" dirty="0" err="1">
                <a:solidFill>
                  <a:schemeClr val="accent2"/>
                </a:solidFill>
              </a:rPr>
              <a:t>things</a:t>
            </a:r>
            <a:r>
              <a:rPr lang="it-IT" b="1" dirty="0">
                <a:solidFill>
                  <a:schemeClr val="accent2"/>
                </a:solidFill>
              </a:rPr>
              <a:t> </a:t>
            </a:r>
            <a:r>
              <a:rPr lang="it-IT" b="1" dirty="0" err="1">
                <a:solidFill>
                  <a:schemeClr val="accent2"/>
                </a:solidFill>
              </a:rPr>
              <a:t>would</a:t>
            </a:r>
            <a:r>
              <a:rPr lang="it-IT" b="1" dirty="0">
                <a:solidFill>
                  <a:schemeClr val="accent2"/>
                </a:solidFill>
              </a:rPr>
              <a:t> </a:t>
            </a:r>
            <a:r>
              <a:rPr lang="it-IT" b="1" dirty="0" err="1">
                <a:solidFill>
                  <a:schemeClr val="accent2"/>
                </a:solidFill>
              </a:rPr>
              <a:t>most</a:t>
            </a:r>
            <a:r>
              <a:rPr lang="it-IT" b="1" dirty="0">
                <a:solidFill>
                  <a:schemeClr val="accent2"/>
                </a:solidFill>
              </a:rPr>
              <a:t> </a:t>
            </a:r>
            <a:r>
              <a:rPr lang="it-IT" b="1" dirty="0" err="1">
                <a:solidFill>
                  <a:schemeClr val="accent2"/>
                </a:solidFill>
              </a:rPr>
              <a:t>make</a:t>
            </a:r>
            <a:r>
              <a:rPr lang="it-IT" b="1" dirty="0">
                <a:solidFill>
                  <a:schemeClr val="accent2"/>
                </a:solidFill>
              </a:rPr>
              <a:t> </a:t>
            </a:r>
            <a:r>
              <a:rPr lang="it-IT" b="1" dirty="0" err="1">
                <a:solidFill>
                  <a:schemeClr val="accent2"/>
                </a:solidFill>
              </a:rPr>
              <a:t>you</a:t>
            </a:r>
            <a:r>
              <a:rPr lang="it-IT" b="1" dirty="0">
                <a:solidFill>
                  <a:schemeClr val="accent2"/>
                </a:solidFill>
              </a:rPr>
              <a:t> </a:t>
            </a:r>
            <a:r>
              <a:rPr lang="it-IT" b="1" dirty="0" err="1">
                <a:solidFill>
                  <a:schemeClr val="accent2"/>
                </a:solidFill>
              </a:rPr>
              <a:t>want</a:t>
            </a:r>
            <a:r>
              <a:rPr lang="it-IT" b="1" dirty="0">
                <a:solidFill>
                  <a:schemeClr val="accent2"/>
                </a:solidFill>
              </a:rPr>
              <a:t> to </a:t>
            </a:r>
            <a:r>
              <a:rPr lang="it-IT" b="1" dirty="0" err="1">
                <a:solidFill>
                  <a:schemeClr val="accent2"/>
                </a:solidFill>
              </a:rPr>
              <a:t>leave</a:t>
            </a:r>
            <a:r>
              <a:rPr lang="it-IT" b="1" dirty="0">
                <a:solidFill>
                  <a:schemeClr val="accent2"/>
                </a:solidFill>
              </a:rPr>
              <a:t> </a:t>
            </a:r>
            <a:r>
              <a:rPr lang="it-IT" b="1" dirty="0" err="1">
                <a:solidFill>
                  <a:schemeClr val="accent2"/>
                </a:solidFill>
              </a:rPr>
              <a:t>your</a:t>
            </a:r>
            <a:r>
              <a:rPr lang="it-IT" b="1" dirty="0">
                <a:solidFill>
                  <a:schemeClr val="accent2"/>
                </a:solidFill>
              </a:rPr>
              <a:t> home city or country?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245896" y="1392850"/>
            <a:ext cx="6096000" cy="5465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Unemployment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Poor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housing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Poverty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Famine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War/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unsafe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social situation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No job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propescts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skills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qualifications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persecution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Discrimination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• Climate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Others…</a:t>
            </a:r>
            <a:endParaRPr lang="it-IT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256674" y="6368716"/>
            <a:ext cx="11630526" cy="36896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1896" y="4315326"/>
            <a:ext cx="3425143" cy="193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899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u="sng" dirty="0" err="1">
                <a:solidFill>
                  <a:schemeClr val="accent2"/>
                </a:solidFill>
              </a:rPr>
              <a:t>Try</a:t>
            </a:r>
            <a:r>
              <a:rPr lang="it-IT" b="1" u="sng" dirty="0">
                <a:solidFill>
                  <a:schemeClr val="accent2"/>
                </a:solidFill>
              </a:rPr>
              <a:t> to </a:t>
            </a:r>
            <a:r>
              <a:rPr lang="it-IT" b="1" u="sng" dirty="0" err="1">
                <a:solidFill>
                  <a:schemeClr val="accent2"/>
                </a:solidFill>
              </a:rPr>
              <a:t>imagine</a:t>
            </a:r>
            <a:r>
              <a:rPr lang="it-IT" b="1" u="sng">
                <a:solidFill>
                  <a:schemeClr val="accent2"/>
                </a:solidFill>
              </a:rPr>
              <a:t> </a:t>
            </a:r>
            <a:r>
              <a:rPr lang="it-IT" b="1" u="sng" smtClean="0">
                <a:solidFill>
                  <a:schemeClr val="accent2"/>
                </a:solidFill>
              </a:rPr>
              <a:t>you</a:t>
            </a:r>
            <a:r>
              <a:rPr lang="it-IT" b="1" u="sng" dirty="0" smtClean="0">
                <a:solidFill>
                  <a:schemeClr val="accent2"/>
                </a:solidFill>
              </a:rPr>
              <a:t> </a:t>
            </a:r>
            <a:r>
              <a:rPr lang="it-IT" b="1" u="sng" dirty="0">
                <a:solidFill>
                  <a:schemeClr val="accent2"/>
                </a:solidFill>
              </a:rPr>
              <a:t>are “</a:t>
            </a:r>
            <a:r>
              <a:rPr lang="it-IT" b="1" u="sng" dirty="0" err="1">
                <a:solidFill>
                  <a:schemeClr val="accent2"/>
                </a:solidFill>
              </a:rPr>
              <a:t>that</a:t>
            </a:r>
            <a:r>
              <a:rPr lang="it-IT" b="1" u="sng" dirty="0">
                <a:solidFill>
                  <a:schemeClr val="accent2"/>
                </a:solidFill>
              </a:rPr>
              <a:t> </a:t>
            </a:r>
            <a:r>
              <a:rPr lang="it-IT" b="1" u="sng" dirty="0" err="1">
                <a:solidFill>
                  <a:schemeClr val="accent2"/>
                </a:solidFill>
              </a:rPr>
              <a:t>person</a:t>
            </a:r>
            <a:r>
              <a:rPr lang="it-IT" b="1" u="sng" dirty="0">
                <a:solidFill>
                  <a:schemeClr val="accent2"/>
                </a:solidFill>
              </a:rPr>
              <a:t>”.</a:t>
            </a:r>
            <a:r>
              <a:rPr lang="it-IT" b="1" dirty="0">
                <a:solidFill>
                  <a:schemeClr val="accent2"/>
                </a:solidFill>
              </a:rPr>
              <a:t>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272716" y="6368716"/>
            <a:ext cx="11694695" cy="32084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838200" y="1517466"/>
            <a:ext cx="9974179" cy="397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group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miss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old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country.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new city/country.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the negative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things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about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living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live.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keep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touch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family and friends back home.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the new friends and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hopes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•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plans</a:t>
            </a:r>
            <a:r>
              <a:rPr lang="it-IT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future.</a:t>
            </a:r>
            <a:endParaRPr lang="it-I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5379" y="4405020"/>
            <a:ext cx="2667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0154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480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Tema di Office</vt:lpstr>
      <vt:lpstr>Presentazione standard di PowerPoint</vt:lpstr>
      <vt:lpstr>GLOSSARY</vt:lpstr>
      <vt:lpstr>Presentazione standard di PowerPoint</vt:lpstr>
      <vt:lpstr>Presentazione standard di PowerPoint</vt:lpstr>
      <vt:lpstr>Presentazione standard di PowerPoint</vt:lpstr>
      <vt:lpstr>Which of these things would most make you want to leave your home city or country? </vt:lpstr>
      <vt:lpstr>Try to imagine you are “that person”.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understand better migration</dc:title>
  <dc:creator>cynten@alice.it</dc:creator>
  <cp:lastModifiedBy>cynten@alice.it</cp:lastModifiedBy>
  <cp:revision>5</cp:revision>
  <dcterms:created xsi:type="dcterms:W3CDTF">2017-02-12T16:00:17Z</dcterms:created>
  <dcterms:modified xsi:type="dcterms:W3CDTF">2017-02-12T16:18:49Z</dcterms:modified>
</cp:coreProperties>
</file>