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sldIdLst>
    <p:sldId id="256" r:id="rId3"/>
    <p:sldId id="257" r:id="rId4"/>
    <p:sldId id="258" r:id="rId5"/>
    <p:sldId id="259" r:id="rId6"/>
    <p:sldId id="260" r:id="rId7"/>
    <p:sldId id="261" r:id="rId8"/>
    <p:sldId id="262" r:id="rId9"/>
    <p:sldId id="263" r:id="rId10"/>
    <p:sldId id="264" r:id="rId11"/>
    <p:sldId id="265" r:id="rId12"/>
  </p:sldIdLst>
  <p:sldSz cx="10080625" cy="7559675"/>
  <p:notesSz cx="7559675" cy="10691813"/>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138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04000" y="301320"/>
            <a:ext cx="9071280" cy="1261800"/>
          </a:xfrm>
          <a:prstGeom prst="rect">
            <a:avLst/>
          </a:prstGeom>
        </p:spPr>
        <p:txBody>
          <a:bodyPr lIns="0" tIns="0" rIns="0" bIns="0" anchor="ctr"/>
          <a:lstStyle/>
          <a:p>
            <a:pPr algn="ctr"/>
            <a:endParaRPr lang="en-GB" sz="4400" b="0" strike="noStrike" spc="-1">
              <a:solidFill>
                <a:srgbClr val="000000"/>
              </a:solidFill>
              <a:uFill>
                <a:solidFill>
                  <a:srgbClr val="FFFFFF"/>
                </a:solidFill>
              </a:uFill>
              <a:latin typeface="Arial"/>
            </a:endParaRPr>
          </a:p>
        </p:txBody>
      </p:sp>
      <p:sp>
        <p:nvSpPr>
          <p:cNvPr id="24" name="PlaceHolder 2"/>
          <p:cNvSpPr>
            <a:spLocks noGrp="1"/>
          </p:cNvSpPr>
          <p:nvPr>
            <p:ph type="body"/>
          </p:nvPr>
        </p:nvSpPr>
        <p:spPr>
          <a:xfrm>
            <a:off x="504000" y="1769040"/>
            <a:ext cx="4426560" cy="99720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
        <p:nvSpPr>
          <p:cNvPr id="25" name="PlaceHolder 3"/>
          <p:cNvSpPr>
            <a:spLocks noGrp="1"/>
          </p:cNvSpPr>
          <p:nvPr>
            <p:ph type="body"/>
          </p:nvPr>
        </p:nvSpPr>
        <p:spPr>
          <a:xfrm>
            <a:off x="504000" y="2861280"/>
            <a:ext cx="4426560" cy="99720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301320"/>
            <a:ext cx="9071280" cy="1261800"/>
          </a:xfrm>
          <a:prstGeom prst="rect">
            <a:avLst/>
          </a:prstGeom>
        </p:spPr>
        <p:txBody>
          <a:bodyPr lIns="0" tIns="0" rIns="0" bIns="0" anchor="ctr"/>
          <a:lstStyle/>
          <a:p>
            <a:pPr algn="ctr"/>
            <a:endParaRPr lang="en-GB" sz="4400" b="0" strike="noStrike" spc="-1">
              <a:solidFill>
                <a:srgbClr val="000000"/>
              </a:solidFill>
              <a:uFill>
                <a:solidFill>
                  <a:srgbClr val="FFFFFF"/>
                </a:solidFill>
              </a:uFill>
              <a:latin typeface="Arial"/>
            </a:endParaRPr>
          </a:p>
        </p:txBody>
      </p:sp>
      <p:sp>
        <p:nvSpPr>
          <p:cNvPr id="27" name="PlaceHolder 2"/>
          <p:cNvSpPr>
            <a:spLocks noGrp="1"/>
          </p:cNvSpPr>
          <p:nvPr>
            <p:ph type="body"/>
          </p:nvPr>
        </p:nvSpPr>
        <p:spPr>
          <a:xfrm>
            <a:off x="504000" y="1769040"/>
            <a:ext cx="2160000" cy="99720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
        <p:nvSpPr>
          <p:cNvPr id="28" name="PlaceHolder 3"/>
          <p:cNvSpPr>
            <a:spLocks noGrp="1"/>
          </p:cNvSpPr>
          <p:nvPr>
            <p:ph type="body"/>
          </p:nvPr>
        </p:nvSpPr>
        <p:spPr>
          <a:xfrm>
            <a:off x="2772360" y="1769040"/>
            <a:ext cx="2160000" cy="99720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
        <p:nvSpPr>
          <p:cNvPr id="29" name="PlaceHolder 4"/>
          <p:cNvSpPr>
            <a:spLocks noGrp="1"/>
          </p:cNvSpPr>
          <p:nvPr>
            <p:ph type="body"/>
          </p:nvPr>
        </p:nvSpPr>
        <p:spPr>
          <a:xfrm>
            <a:off x="2772360" y="2861280"/>
            <a:ext cx="2160000" cy="99720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
        <p:nvSpPr>
          <p:cNvPr id="30" name="PlaceHolder 5"/>
          <p:cNvSpPr>
            <a:spLocks noGrp="1"/>
          </p:cNvSpPr>
          <p:nvPr>
            <p:ph type="body"/>
          </p:nvPr>
        </p:nvSpPr>
        <p:spPr>
          <a:xfrm>
            <a:off x="504000" y="2861280"/>
            <a:ext cx="2160000" cy="99720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04000" y="301320"/>
            <a:ext cx="9071280" cy="1261800"/>
          </a:xfrm>
          <a:prstGeom prst="rect">
            <a:avLst/>
          </a:prstGeom>
        </p:spPr>
        <p:txBody>
          <a:bodyPr lIns="0" tIns="0" rIns="0" bIns="0" anchor="ctr"/>
          <a:lstStyle/>
          <a:p>
            <a:pPr algn="ctr"/>
            <a:endParaRPr lang="en-GB" sz="4400" b="0" strike="noStrike" spc="-1">
              <a:solidFill>
                <a:srgbClr val="000000"/>
              </a:solidFill>
              <a:uFill>
                <a:solidFill>
                  <a:srgbClr val="FFFFFF"/>
                </a:solidFill>
              </a:uFill>
              <a:latin typeface="Arial"/>
            </a:endParaRPr>
          </a:p>
        </p:txBody>
      </p:sp>
      <p:sp>
        <p:nvSpPr>
          <p:cNvPr id="32" name="PlaceHolder 2"/>
          <p:cNvSpPr>
            <a:spLocks noGrp="1"/>
          </p:cNvSpPr>
          <p:nvPr>
            <p:ph type="body"/>
          </p:nvPr>
        </p:nvSpPr>
        <p:spPr>
          <a:xfrm>
            <a:off x="504000" y="1769040"/>
            <a:ext cx="4426560" cy="209088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
        <p:nvSpPr>
          <p:cNvPr id="33" name="PlaceHolder 3"/>
          <p:cNvSpPr>
            <a:spLocks noGrp="1"/>
          </p:cNvSpPr>
          <p:nvPr>
            <p:ph type="body"/>
          </p:nvPr>
        </p:nvSpPr>
        <p:spPr>
          <a:xfrm>
            <a:off x="504000" y="1769040"/>
            <a:ext cx="4426560" cy="209088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pic>
        <p:nvPicPr>
          <p:cNvPr id="34" name="Obraz 33"/>
          <p:cNvPicPr/>
          <p:nvPr/>
        </p:nvPicPr>
        <p:blipFill>
          <a:blip r:embed="rId2"/>
          <a:stretch/>
        </p:blipFill>
        <p:spPr>
          <a:xfrm>
            <a:off x="1406880" y="1769040"/>
            <a:ext cx="2620440" cy="2090880"/>
          </a:xfrm>
          <a:prstGeom prst="rect">
            <a:avLst/>
          </a:prstGeom>
          <a:ln>
            <a:noFill/>
          </a:ln>
        </p:spPr>
      </p:pic>
      <p:pic>
        <p:nvPicPr>
          <p:cNvPr id="35" name="Obraz 34"/>
          <p:cNvPicPr/>
          <p:nvPr/>
        </p:nvPicPr>
        <p:blipFill>
          <a:blip r:embed="rId2"/>
          <a:stretch/>
        </p:blipFill>
        <p:spPr>
          <a:xfrm>
            <a:off x="1406880" y="1769040"/>
            <a:ext cx="2620440" cy="2090880"/>
          </a:xfrm>
          <a:prstGeom prst="rect">
            <a:avLst/>
          </a:prstGeom>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1" name="PlaceHolder 1"/>
          <p:cNvSpPr>
            <a:spLocks noGrp="1"/>
          </p:cNvSpPr>
          <p:nvPr>
            <p:ph type="title"/>
          </p:nvPr>
        </p:nvSpPr>
        <p:spPr>
          <a:xfrm>
            <a:off x="504000" y="301320"/>
            <a:ext cx="9071280" cy="1261800"/>
          </a:xfrm>
          <a:prstGeom prst="rect">
            <a:avLst/>
          </a:prstGeom>
        </p:spPr>
        <p:txBody>
          <a:bodyPr lIns="0" tIns="0" rIns="0" bIns="0" anchor="ctr"/>
          <a:lstStyle/>
          <a:p>
            <a:pPr algn="ctr"/>
            <a:endParaRPr lang="en-GB" sz="4400" b="0" strike="noStrike" spc="-1">
              <a:solidFill>
                <a:srgbClr val="000000"/>
              </a:solidFill>
              <a:uFill>
                <a:solidFill>
                  <a:srgbClr val="FFFFFF"/>
                </a:solidFill>
              </a:uFill>
              <a:latin typeface="Arial"/>
            </a:endParaRPr>
          </a:p>
        </p:txBody>
      </p:sp>
      <p:sp>
        <p:nvSpPr>
          <p:cNvPr id="42" name="PlaceHolder 2"/>
          <p:cNvSpPr>
            <a:spLocks noGrp="1"/>
          </p:cNvSpPr>
          <p:nvPr>
            <p:ph type="subTitle"/>
          </p:nvPr>
        </p:nvSpPr>
        <p:spPr>
          <a:xfrm>
            <a:off x="504000" y="1769040"/>
            <a:ext cx="4426560" cy="2090880"/>
          </a:xfrm>
          <a:prstGeom prst="rect">
            <a:avLst/>
          </a:prstGeom>
        </p:spPr>
        <p:txBody>
          <a:bodyPr lIns="0" tIns="0" rIns="0" bIns="0" anchor="ctr"/>
          <a:lstStyle/>
          <a:p>
            <a:pPr algn="ctr"/>
            <a:endParaRPr lang="en-GB"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3" name="PlaceHolder 1"/>
          <p:cNvSpPr>
            <a:spLocks noGrp="1"/>
          </p:cNvSpPr>
          <p:nvPr>
            <p:ph type="title"/>
          </p:nvPr>
        </p:nvSpPr>
        <p:spPr>
          <a:xfrm>
            <a:off x="504000" y="301320"/>
            <a:ext cx="9071280" cy="1261800"/>
          </a:xfrm>
          <a:prstGeom prst="rect">
            <a:avLst/>
          </a:prstGeom>
        </p:spPr>
        <p:txBody>
          <a:bodyPr lIns="0" tIns="0" rIns="0" bIns="0" anchor="ctr"/>
          <a:lstStyle/>
          <a:p>
            <a:pPr algn="ctr"/>
            <a:endParaRPr lang="en-GB" sz="4400" b="0" strike="noStrike" spc="-1">
              <a:solidFill>
                <a:srgbClr val="000000"/>
              </a:solidFill>
              <a:uFill>
                <a:solidFill>
                  <a:srgbClr val="FFFFFF"/>
                </a:solidFill>
              </a:uFill>
              <a:latin typeface="Arial"/>
            </a:endParaRPr>
          </a:p>
        </p:txBody>
      </p:sp>
      <p:sp>
        <p:nvSpPr>
          <p:cNvPr id="44" name="PlaceHolder 2"/>
          <p:cNvSpPr>
            <a:spLocks noGrp="1"/>
          </p:cNvSpPr>
          <p:nvPr>
            <p:ph type="body"/>
          </p:nvPr>
        </p:nvSpPr>
        <p:spPr>
          <a:xfrm>
            <a:off x="504000" y="1769040"/>
            <a:ext cx="4426560" cy="209088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504000" y="301320"/>
            <a:ext cx="9071280" cy="1261800"/>
          </a:xfrm>
          <a:prstGeom prst="rect">
            <a:avLst/>
          </a:prstGeom>
        </p:spPr>
        <p:txBody>
          <a:bodyPr lIns="0" tIns="0" rIns="0" bIns="0" anchor="ctr"/>
          <a:lstStyle/>
          <a:p>
            <a:pPr algn="ctr"/>
            <a:endParaRPr lang="en-GB" sz="4400" b="0" strike="noStrike" spc="-1">
              <a:solidFill>
                <a:srgbClr val="000000"/>
              </a:solidFill>
              <a:uFill>
                <a:solidFill>
                  <a:srgbClr val="FFFFFF"/>
                </a:solidFill>
              </a:uFill>
              <a:latin typeface="Arial"/>
            </a:endParaRPr>
          </a:p>
        </p:txBody>
      </p:sp>
      <p:sp>
        <p:nvSpPr>
          <p:cNvPr id="46" name="PlaceHolder 2"/>
          <p:cNvSpPr>
            <a:spLocks noGrp="1"/>
          </p:cNvSpPr>
          <p:nvPr>
            <p:ph type="body"/>
          </p:nvPr>
        </p:nvSpPr>
        <p:spPr>
          <a:xfrm>
            <a:off x="504000" y="1769040"/>
            <a:ext cx="2160000" cy="209088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
        <p:nvSpPr>
          <p:cNvPr id="47" name="PlaceHolder 3"/>
          <p:cNvSpPr>
            <a:spLocks noGrp="1"/>
          </p:cNvSpPr>
          <p:nvPr>
            <p:ph type="body"/>
          </p:nvPr>
        </p:nvSpPr>
        <p:spPr>
          <a:xfrm>
            <a:off x="2772360" y="1769040"/>
            <a:ext cx="2160000" cy="209088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8" name="PlaceHolder 1"/>
          <p:cNvSpPr>
            <a:spLocks noGrp="1"/>
          </p:cNvSpPr>
          <p:nvPr>
            <p:ph type="title"/>
          </p:nvPr>
        </p:nvSpPr>
        <p:spPr>
          <a:xfrm>
            <a:off x="504000" y="301320"/>
            <a:ext cx="9071280" cy="1261800"/>
          </a:xfrm>
          <a:prstGeom prst="rect">
            <a:avLst/>
          </a:prstGeom>
        </p:spPr>
        <p:txBody>
          <a:bodyPr lIns="0" tIns="0" rIns="0" bIns="0" anchor="ctr"/>
          <a:lstStyle/>
          <a:p>
            <a:pPr algn="ctr"/>
            <a:endParaRPr lang="en-GB" sz="4400" b="0" strike="noStrike" spc="-1">
              <a:solidFill>
                <a:srgbClr val="000000"/>
              </a:solidFill>
              <a:uFill>
                <a:solidFill>
                  <a:srgbClr val="FFFFFF"/>
                </a:solidFill>
              </a:u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9" name="PlaceHolder 1"/>
          <p:cNvSpPr>
            <a:spLocks noGrp="1"/>
          </p:cNvSpPr>
          <p:nvPr>
            <p:ph type="subTitle"/>
          </p:nvPr>
        </p:nvSpPr>
        <p:spPr>
          <a:xfrm>
            <a:off x="504000" y="301320"/>
            <a:ext cx="9071280" cy="5850360"/>
          </a:xfrm>
          <a:prstGeom prst="rect">
            <a:avLst/>
          </a:prstGeom>
        </p:spPr>
        <p:txBody>
          <a:bodyPr lIns="0" tIns="0" rIns="0" bIns="0" anchor="ctr"/>
          <a:lstStyle/>
          <a:p>
            <a:pPr algn="ctr"/>
            <a:endParaRPr lang="en-GB"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504000" y="301320"/>
            <a:ext cx="9071280" cy="1261800"/>
          </a:xfrm>
          <a:prstGeom prst="rect">
            <a:avLst/>
          </a:prstGeom>
        </p:spPr>
        <p:txBody>
          <a:bodyPr lIns="0" tIns="0" rIns="0" bIns="0" anchor="ctr"/>
          <a:lstStyle/>
          <a:p>
            <a:pPr algn="ctr"/>
            <a:endParaRPr lang="en-GB" sz="4400" b="0" strike="noStrike" spc="-1">
              <a:solidFill>
                <a:srgbClr val="000000"/>
              </a:solidFill>
              <a:uFill>
                <a:solidFill>
                  <a:srgbClr val="FFFFFF"/>
                </a:solidFill>
              </a:uFill>
              <a:latin typeface="Arial"/>
            </a:endParaRPr>
          </a:p>
        </p:txBody>
      </p:sp>
      <p:sp>
        <p:nvSpPr>
          <p:cNvPr id="51" name="PlaceHolder 2"/>
          <p:cNvSpPr>
            <a:spLocks noGrp="1"/>
          </p:cNvSpPr>
          <p:nvPr>
            <p:ph type="body"/>
          </p:nvPr>
        </p:nvSpPr>
        <p:spPr>
          <a:xfrm>
            <a:off x="504000" y="1769040"/>
            <a:ext cx="2160000" cy="99720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
        <p:nvSpPr>
          <p:cNvPr id="52" name="PlaceHolder 3"/>
          <p:cNvSpPr>
            <a:spLocks noGrp="1"/>
          </p:cNvSpPr>
          <p:nvPr>
            <p:ph type="body"/>
          </p:nvPr>
        </p:nvSpPr>
        <p:spPr>
          <a:xfrm>
            <a:off x="504000" y="2861280"/>
            <a:ext cx="2160000" cy="99720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
        <p:nvSpPr>
          <p:cNvPr id="53" name="PlaceHolder 4"/>
          <p:cNvSpPr>
            <a:spLocks noGrp="1"/>
          </p:cNvSpPr>
          <p:nvPr>
            <p:ph type="body"/>
          </p:nvPr>
        </p:nvSpPr>
        <p:spPr>
          <a:xfrm>
            <a:off x="2772360" y="1769040"/>
            <a:ext cx="2160000" cy="209088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301320"/>
            <a:ext cx="9071280" cy="1261800"/>
          </a:xfrm>
          <a:prstGeom prst="rect">
            <a:avLst/>
          </a:prstGeom>
        </p:spPr>
        <p:txBody>
          <a:bodyPr lIns="0" tIns="0" rIns="0" bIns="0" anchor="ctr"/>
          <a:lstStyle/>
          <a:p>
            <a:pPr algn="ctr"/>
            <a:endParaRPr lang="en-GB" sz="4400" b="0" strike="noStrike" spc="-1">
              <a:solidFill>
                <a:srgbClr val="000000"/>
              </a:solidFill>
              <a:uFill>
                <a:solidFill>
                  <a:srgbClr val="FFFFFF"/>
                </a:solidFill>
              </a:uFill>
              <a:latin typeface="Arial"/>
            </a:endParaRPr>
          </a:p>
        </p:txBody>
      </p:sp>
      <p:sp>
        <p:nvSpPr>
          <p:cNvPr id="3" name="PlaceHolder 2"/>
          <p:cNvSpPr>
            <a:spLocks noGrp="1"/>
          </p:cNvSpPr>
          <p:nvPr>
            <p:ph type="subTitle"/>
          </p:nvPr>
        </p:nvSpPr>
        <p:spPr>
          <a:xfrm>
            <a:off x="504000" y="1769040"/>
            <a:ext cx="4426560" cy="2090880"/>
          </a:xfrm>
          <a:prstGeom prst="rect">
            <a:avLst/>
          </a:prstGeom>
        </p:spPr>
        <p:txBody>
          <a:bodyPr lIns="0" tIns="0" rIns="0" bIns="0" anchor="ctr"/>
          <a:lstStyle/>
          <a:p>
            <a:pPr algn="ctr"/>
            <a:endParaRPr lang="en-GB"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504000" y="301320"/>
            <a:ext cx="9071280" cy="1261800"/>
          </a:xfrm>
          <a:prstGeom prst="rect">
            <a:avLst/>
          </a:prstGeom>
        </p:spPr>
        <p:txBody>
          <a:bodyPr lIns="0" tIns="0" rIns="0" bIns="0" anchor="ctr"/>
          <a:lstStyle/>
          <a:p>
            <a:pPr algn="ctr"/>
            <a:endParaRPr lang="en-GB" sz="4400" b="0" strike="noStrike" spc="-1">
              <a:solidFill>
                <a:srgbClr val="000000"/>
              </a:solidFill>
              <a:uFill>
                <a:solidFill>
                  <a:srgbClr val="FFFFFF"/>
                </a:solidFill>
              </a:uFill>
              <a:latin typeface="Arial"/>
            </a:endParaRPr>
          </a:p>
        </p:txBody>
      </p:sp>
      <p:sp>
        <p:nvSpPr>
          <p:cNvPr id="55" name="PlaceHolder 2"/>
          <p:cNvSpPr>
            <a:spLocks noGrp="1"/>
          </p:cNvSpPr>
          <p:nvPr>
            <p:ph type="body"/>
          </p:nvPr>
        </p:nvSpPr>
        <p:spPr>
          <a:xfrm>
            <a:off x="504000" y="1769040"/>
            <a:ext cx="2160000" cy="209088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
        <p:nvSpPr>
          <p:cNvPr id="56" name="PlaceHolder 3"/>
          <p:cNvSpPr>
            <a:spLocks noGrp="1"/>
          </p:cNvSpPr>
          <p:nvPr>
            <p:ph type="body"/>
          </p:nvPr>
        </p:nvSpPr>
        <p:spPr>
          <a:xfrm>
            <a:off x="2772360" y="1769040"/>
            <a:ext cx="2160000" cy="99720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
        <p:nvSpPr>
          <p:cNvPr id="57" name="PlaceHolder 4"/>
          <p:cNvSpPr>
            <a:spLocks noGrp="1"/>
          </p:cNvSpPr>
          <p:nvPr>
            <p:ph type="body"/>
          </p:nvPr>
        </p:nvSpPr>
        <p:spPr>
          <a:xfrm>
            <a:off x="2772360" y="2861280"/>
            <a:ext cx="2160000" cy="99720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504000" y="301320"/>
            <a:ext cx="9071280" cy="1261800"/>
          </a:xfrm>
          <a:prstGeom prst="rect">
            <a:avLst/>
          </a:prstGeom>
        </p:spPr>
        <p:txBody>
          <a:bodyPr lIns="0" tIns="0" rIns="0" bIns="0" anchor="ctr"/>
          <a:lstStyle/>
          <a:p>
            <a:pPr algn="ctr"/>
            <a:endParaRPr lang="en-GB" sz="4400" b="0" strike="noStrike" spc="-1">
              <a:solidFill>
                <a:srgbClr val="000000"/>
              </a:solidFill>
              <a:uFill>
                <a:solidFill>
                  <a:srgbClr val="FFFFFF"/>
                </a:solidFill>
              </a:uFill>
              <a:latin typeface="Arial"/>
            </a:endParaRPr>
          </a:p>
        </p:txBody>
      </p:sp>
      <p:sp>
        <p:nvSpPr>
          <p:cNvPr id="59" name="PlaceHolder 2"/>
          <p:cNvSpPr>
            <a:spLocks noGrp="1"/>
          </p:cNvSpPr>
          <p:nvPr>
            <p:ph type="body"/>
          </p:nvPr>
        </p:nvSpPr>
        <p:spPr>
          <a:xfrm>
            <a:off x="504000" y="1769040"/>
            <a:ext cx="2160000" cy="99720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
        <p:nvSpPr>
          <p:cNvPr id="60" name="PlaceHolder 3"/>
          <p:cNvSpPr>
            <a:spLocks noGrp="1"/>
          </p:cNvSpPr>
          <p:nvPr>
            <p:ph type="body"/>
          </p:nvPr>
        </p:nvSpPr>
        <p:spPr>
          <a:xfrm>
            <a:off x="2772360" y="1769040"/>
            <a:ext cx="2160000" cy="99720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
        <p:nvSpPr>
          <p:cNvPr id="61" name="PlaceHolder 4"/>
          <p:cNvSpPr>
            <a:spLocks noGrp="1"/>
          </p:cNvSpPr>
          <p:nvPr>
            <p:ph type="body"/>
          </p:nvPr>
        </p:nvSpPr>
        <p:spPr>
          <a:xfrm>
            <a:off x="504000" y="2861280"/>
            <a:ext cx="4426560" cy="99720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504000" y="301320"/>
            <a:ext cx="9071280" cy="1261800"/>
          </a:xfrm>
          <a:prstGeom prst="rect">
            <a:avLst/>
          </a:prstGeom>
        </p:spPr>
        <p:txBody>
          <a:bodyPr lIns="0" tIns="0" rIns="0" bIns="0" anchor="ctr"/>
          <a:lstStyle/>
          <a:p>
            <a:pPr algn="ctr"/>
            <a:endParaRPr lang="en-GB" sz="4400" b="0" strike="noStrike" spc="-1">
              <a:solidFill>
                <a:srgbClr val="000000"/>
              </a:solidFill>
              <a:uFill>
                <a:solidFill>
                  <a:srgbClr val="FFFFFF"/>
                </a:solidFill>
              </a:uFill>
              <a:latin typeface="Arial"/>
            </a:endParaRPr>
          </a:p>
        </p:txBody>
      </p:sp>
      <p:sp>
        <p:nvSpPr>
          <p:cNvPr id="63" name="PlaceHolder 2"/>
          <p:cNvSpPr>
            <a:spLocks noGrp="1"/>
          </p:cNvSpPr>
          <p:nvPr>
            <p:ph type="body"/>
          </p:nvPr>
        </p:nvSpPr>
        <p:spPr>
          <a:xfrm>
            <a:off x="504000" y="1769040"/>
            <a:ext cx="4426560" cy="99720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
        <p:nvSpPr>
          <p:cNvPr id="64" name="PlaceHolder 3"/>
          <p:cNvSpPr>
            <a:spLocks noGrp="1"/>
          </p:cNvSpPr>
          <p:nvPr>
            <p:ph type="body"/>
          </p:nvPr>
        </p:nvSpPr>
        <p:spPr>
          <a:xfrm>
            <a:off x="504000" y="2861280"/>
            <a:ext cx="4426560" cy="99720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504000" y="301320"/>
            <a:ext cx="9071280" cy="1261800"/>
          </a:xfrm>
          <a:prstGeom prst="rect">
            <a:avLst/>
          </a:prstGeom>
        </p:spPr>
        <p:txBody>
          <a:bodyPr lIns="0" tIns="0" rIns="0" bIns="0" anchor="ctr"/>
          <a:lstStyle/>
          <a:p>
            <a:pPr algn="ctr"/>
            <a:endParaRPr lang="en-GB" sz="4400" b="0" strike="noStrike" spc="-1">
              <a:solidFill>
                <a:srgbClr val="000000"/>
              </a:solidFill>
              <a:uFill>
                <a:solidFill>
                  <a:srgbClr val="FFFFFF"/>
                </a:solidFill>
              </a:uFill>
              <a:latin typeface="Arial"/>
            </a:endParaRPr>
          </a:p>
        </p:txBody>
      </p:sp>
      <p:sp>
        <p:nvSpPr>
          <p:cNvPr id="66" name="PlaceHolder 2"/>
          <p:cNvSpPr>
            <a:spLocks noGrp="1"/>
          </p:cNvSpPr>
          <p:nvPr>
            <p:ph type="body"/>
          </p:nvPr>
        </p:nvSpPr>
        <p:spPr>
          <a:xfrm>
            <a:off x="504000" y="1769040"/>
            <a:ext cx="2160000" cy="99720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
        <p:nvSpPr>
          <p:cNvPr id="67" name="PlaceHolder 3"/>
          <p:cNvSpPr>
            <a:spLocks noGrp="1"/>
          </p:cNvSpPr>
          <p:nvPr>
            <p:ph type="body"/>
          </p:nvPr>
        </p:nvSpPr>
        <p:spPr>
          <a:xfrm>
            <a:off x="2772360" y="1769040"/>
            <a:ext cx="2160000" cy="99720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
        <p:nvSpPr>
          <p:cNvPr id="68" name="PlaceHolder 4"/>
          <p:cNvSpPr>
            <a:spLocks noGrp="1"/>
          </p:cNvSpPr>
          <p:nvPr>
            <p:ph type="body"/>
          </p:nvPr>
        </p:nvSpPr>
        <p:spPr>
          <a:xfrm>
            <a:off x="2772360" y="2861280"/>
            <a:ext cx="2160000" cy="99720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
        <p:nvSpPr>
          <p:cNvPr id="69" name="PlaceHolder 5"/>
          <p:cNvSpPr>
            <a:spLocks noGrp="1"/>
          </p:cNvSpPr>
          <p:nvPr>
            <p:ph type="body"/>
          </p:nvPr>
        </p:nvSpPr>
        <p:spPr>
          <a:xfrm>
            <a:off x="504000" y="2861280"/>
            <a:ext cx="2160000" cy="99720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504000" y="301320"/>
            <a:ext cx="9071280" cy="1261800"/>
          </a:xfrm>
          <a:prstGeom prst="rect">
            <a:avLst/>
          </a:prstGeom>
        </p:spPr>
        <p:txBody>
          <a:bodyPr lIns="0" tIns="0" rIns="0" bIns="0" anchor="ctr"/>
          <a:lstStyle/>
          <a:p>
            <a:pPr algn="ctr"/>
            <a:endParaRPr lang="en-GB" sz="4400" b="0" strike="noStrike" spc="-1">
              <a:solidFill>
                <a:srgbClr val="000000"/>
              </a:solidFill>
              <a:uFill>
                <a:solidFill>
                  <a:srgbClr val="FFFFFF"/>
                </a:solidFill>
              </a:uFill>
              <a:latin typeface="Arial"/>
            </a:endParaRPr>
          </a:p>
        </p:txBody>
      </p:sp>
      <p:sp>
        <p:nvSpPr>
          <p:cNvPr id="71" name="PlaceHolder 2"/>
          <p:cNvSpPr>
            <a:spLocks noGrp="1"/>
          </p:cNvSpPr>
          <p:nvPr>
            <p:ph type="body"/>
          </p:nvPr>
        </p:nvSpPr>
        <p:spPr>
          <a:xfrm>
            <a:off x="504000" y="1769040"/>
            <a:ext cx="4426560" cy="209088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
        <p:nvSpPr>
          <p:cNvPr id="72" name="PlaceHolder 3"/>
          <p:cNvSpPr>
            <a:spLocks noGrp="1"/>
          </p:cNvSpPr>
          <p:nvPr>
            <p:ph type="body"/>
          </p:nvPr>
        </p:nvSpPr>
        <p:spPr>
          <a:xfrm>
            <a:off x="504000" y="1769040"/>
            <a:ext cx="4426560" cy="209088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pic>
        <p:nvPicPr>
          <p:cNvPr id="73" name="Obraz 72"/>
          <p:cNvPicPr/>
          <p:nvPr/>
        </p:nvPicPr>
        <p:blipFill>
          <a:blip r:embed="rId2"/>
          <a:stretch/>
        </p:blipFill>
        <p:spPr>
          <a:xfrm>
            <a:off x="1406880" y="1769040"/>
            <a:ext cx="2620440" cy="2090880"/>
          </a:xfrm>
          <a:prstGeom prst="rect">
            <a:avLst/>
          </a:prstGeom>
          <a:ln>
            <a:noFill/>
          </a:ln>
        </p:spPr>
      </p:pic>
      <p:pic>
        <p:nvPicPr>
          <p:cNvPr id="74" name="Obraz 73"/>
          <p:cNvPicPr/>
          <p:nvPr/>
        </p:nvPicPr>
        <p:blipFill>
          <a:blip r:embed="rId2"/>
          <a:stretch/>
        </p:blipFill>
        <p:spPr>
          <a:xfrm>
            <a:off x="1406880" y="1769040"/>
            <a:ext cx="2620440" cy="2090880"/>
          </a:xfrm>
          <a:prstGeom prst="rect">
            <a:avLst/>
          </a:prstGeom>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504000" y="301320"/>
            <a:ext cx="9071280" cy="1261800"/>
          </a:xfrm>
          <a:prstGeom prst="rect">
            <a:avLst/>
          </a:prstGeom>
        </p:spPr>
        <p:txBody>
          <a:bodyPr lIns="0" tIns="0" rIns="0" bIns="0" anchor="ctr"/>
          <a:lstStyle/>
          <a:p>
            <a:pPr algn="ctr"/>
            <a:endParaRPr lang="en-GB" sz="4400" b="0" strike="noStrike" spc="-1">
              <a:solidFill>
                <a:srgbClr val="000000"/>
              </a:solidFill>
              <a:uFill>
                <a:solidFill>
                  <a:srgbClr val="FFFFFF"/>
                </a:solidFill>
              </a:uFill>
              <a:latin typeface="Arial"/>
            </a:endParaRPr>
          </a:p>
        </p:txBody>
      </p:sp>
      <p:sp>
        <p:nvSpPr>
          <p:cNvPr id="5" name="PlaceHolder 2"/>
          <p:cNvSpPr>
            <a:spLocks noGrp="1"/>
          </p:cNvSpPr>
          <p:nvPr>
            <p:ph type="body"/>
          </p:nvPr>
        </p:nvSpPr>
        <p:spPr>
          <a:xfrm>
            <a:off x="504000" y="1769040"/>
            <a:ext cx="4426560" cy="209088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504000" y="301320"/>
            <a:ext cx="9071280" cy="1261800"/>
          </a:xfrm>
          <a:prstGeom prst="rect">
            <a:avLst/>
          </a:prstGeom>
        </p:spPr>
        <p:txBody>
          <a:bodyPr lIns="0" tIns="0" rIns="0" bIns="0" anchor="ctr"/>
          <a:lstStyle/>
          <a:p>
            <a:pPr algn="ctr"/>
            <a:endParaRPr lang="en-GB" sz="4400" b="0" strike="noStrike" spc="-1">
              <a:solidFill>
                <a:srgbClr val="000000"/>
              </a:solidFill>
              <a:uFill>
                <a:solidFill>
                  <a:srgbClr val="FFFFFF"/>
                </a:solidFill>
              </a:uFill>
              <a:latin typeface="Arial"/>
            </a:endParaRPr>
          </a:p>
        </p:txBody>
      </p:sp>
      <p:sp>
        <p:nvSpPr>
          <p:cNvPr id="7" name="PlaceHolder 2"/>
          <p:cNvSpPr>
            <a:spLocks noGrp="1"/>
          </p:cNvSpPr>
          <p:nvPr>
            <p:ph type="body"/>
          </p:nvPr>
        </p:nvSpPr>
        <p:spPr>
          <a:xfrm>
            <a:off x="504000" y="1769040"/>
            <a:ext cx="2160000" cy="209088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
        <p:nvSpPr>
          <p:cNvPr id="8" name="PlaceHolder 3"/>
          <p:cNvSpPr>
            <a:spLocks noGrp="1"/>
          </p:cNvSpPr>
          <p:nvPr>
            <p:ph type="body"/>
          </p:nvPr>
        </p:nvSpPr>
        <p:spPr>
          <a:xfrm>
            <a:off x="2772360" y="1769040"/>
            <a:ext cx="2160000" cy="209088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301320"/>
            <a:ext cx="9071280" cy="1261800"/>
          </a:xfrm>
          <a:prstGeom prst="rect">
            <a:avLst/>
          </a:prstGeom>
        </p:spPr>
        <p:txBody>
          <a:bodyPr lIns="0" tIns="0" rIns="0" bIns="0" anchor="ctr"/>
          <a:lstStyle/>
          <a:p>
            <a:pPr algn="ctr"/>
            <a:endParaRPr lang="en-GB" sz="4400" b="0" strike="noStrike" spc="-1">
              <a:solidFill>
                <a:srgbClr val="000000"/>
              </a:solidFill>
              <a:uFill>
                <a:solidFill>
                  <a:srgbClr val="FFFFFF"/>
                </a:solidFill>
              </a:u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504000" y="301320"/>
            <a:ext cx="9071280" cy="5850360"/>
          </a:xfrm>
          <a:prstGeom prst="rect">
            <a:avLst/>
          </a:prstGeom>
        </p:spPr>
        <p:txBody>
          <a:bodyPr lIns="0" tIns="0" rIns="0" bIns="0" anchor="ctr"/>
          <a:lstStyle/>
          <a:p>
            <a:pPr algn="ctr"/>
            <a:endParaRPr lang="en-GB"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04000" y="301320"/>
            <a:ext cx="9071280" cy="1261800"/>
          </a:xfrm>
          <a:prstGeom prst="rect">
            <a:avLst/>
          </a:prstGeom>
        </p:spPr>
        <p:txBody>
          <a:bodyPr lIns="0" tIns="0" rIns="0" bIns="0" anchor="ctr"/>
          <a:lstStyle/>
          <a:p>
            <a:pPr algn="ctr"/>
            <a:endParaRPr lang="en-GB" sz="4400" b="0" strike="noStrike" spc="-1">
              <a:solidFill>
                <a:srgbClr val="000000"/>
              </a:solidFill>
              <a:uFill>
                <a:solidFill>
                  <a:srgbClr val="FFFFFF"/>
                </a:solidFill>
              </a:uFill>
              <a:latin typeface="Arial"/>
            </a:endParaRPr>
          </a:p>
        </p:txBody>
      </p:sp>
      <p:sp>
        <p:nvSpPr>
          <p:cNvPr id="12" name="PlaceHolder 2"/>
          <p:cNvSpPr>
            <a:spLocks noGrp="1"/>
          </p:cNvSpPr>
          <p:nvPr>
            <p:ph type="body"/>
          </p:nvPr>
        </p:nvSpPr>
        <p:spPr>
          <a:xfrm>
            <a:off x="504000" y="1769040"/>
            <a:ext cx="2160000" cy="99720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
        <p:nvSpPr>
          <p:cNvPr id="13" name="PlaceHolder 3"/>
          <p:cNvSpPr>
            <a:spLocks noGrp="1"/>
          </p:cNvSpPr>
          <p:nvPr>
            <p:ph type="body"/>
          </p:nvPr>
        </p:nvSpPr>
        <p:spPr>
          <a:xfrm>
            <a:off x="504000" y="2861280"/>
            <a:ext cx="2160000" cy="99720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
        <p:nvSpPr>
          <p:cNvPr id="14" name="PlaceHolder 4"/>
          <p:cNvSpPr>
            <a:spLocks noGrp="1"/>
          </p:cNvSpPr>
          <p:nvPr>
            <p:ph type="body"/>
          </p:nvPr>
        </p:nvSpPr>
        <p:spPr>
          <a:xfrm>
            <a:off x="2772360" y="1769040"/>
            <a:ext cx="2160000" cy="209088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504000" y="301320"/>
            <a:ext cx="9071280" cy="1261800"/>
          </a:xfrm>
          <a:prstGeom prst="rect">
            <a:avLst/>
          </a:prstGeom>
        </p:spPr>
        <p:txBody>
          <a:bodyPr lIns="0" tIns="0" rIns="0" bIns="0" anchor="ctr"/>
          <a:lstStyle/>
          <a:p>
            <a:pPr algn="ctr"/>
            <a:endParaRPr lang="en-GB" sz="4400" b="0" strike="noStrike" spc="-1">
              <a:solidFill>
                <a:srgbClr val="000000"/>
              </a:solidFill>
              <a:uFill>
                <a:solidFill>
                  <a:srgbClr val="FFFFFF"/>
                </a:solidFill>
              </a:uFill>
              <a:latin typeface="Arial"/>
            </a:endParaRPr>
          </a:p>
        </p:txBody>
      </p:sp>
      <p:sp>
        <p:nvSpPr>
          <p:cNvPr id="16" name="PlaceHolder 2"/>
          <p:cNvSpPr>
            <a:spLocks noGrp="1"/>
          </p:cNvSpPr>
          <p:nvPr>
            <p:ph type="body"/>
          </p:nvPr>
        </p:nvSpPr>
        <p:spPr>
          <a:xfrm>
            <a:off x="504000" y="1769040"/>
            <a:ext cx="2160000" cy="209088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
        <p:nvSpPr>
          <p:cNvPr id="17" name="PlaceHolder 3"/>
          <p:cNvSpPr>
            <a:spLocks noGrp="1"/>
          </p:cNvSpPr>
          <p:nvPr>
            <p:ph type="body"/>
          </p:nvPr>
        </p:nvSpPr>
        <p:spPr>
          <a:xfrm>
            <a:off x="2772360" y="1769040"/>
            <a:ext cx="2160000" cy="99720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
        <p:nvSpPr>
          <p:cNvPr id="18" name="PlaceHolder 4"/>
          <p:cNvSpPr>
            <a:spLocks noGrp="1"/>
          </p:cNvSpPr>
          <p:nvPr>
            <p:ph type="body"/>
          </p:nvPr>
        </p:nvSpPr>
        <p:spPr>
          <a:xfrm>
            <a:off x="2772360" y="2861280"/>
            <a:ext cx="2160000" cy="99720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04000" y="301320"/>
            <a:ext cx="9071280" cy="1261800"/>
          </a:xfrm>
          <a:prstGeom prst="rect">
            <a:avLst/>
          </a:prstGeom>
        </p:spPr>
        <p:txBody>
          <a:bodyPr lIns="0" tIns="0" rIns="0" bIns="0" anchor="ctr"/>
          <a:lstStyle/>
          <a:p>
            <a:pPr algn="ctr"/>
            <a:endParaRPr lang="en-GB" sz="4400" b="0" strike="noStrike" spc="-1">
              <a:solidFill>
                <a:srgbClr val="000000"/>
              </a:solidFill>
              <a:uFill>
                <a:solidFill>
                  <a:srgbClr val="FFFFFF"/>
                </a:solidFill>
              </a:uFill>
              <a:latin typeface="Arial"/>
            </a:endParaRPr>
          </a:p>
        </p:txBody>
      </p:sp>
      <p:sp>
        <p:nvSpPr>
          <p:cNvPr id="20" name="PlaceHolder 2"/>
          <p:cNvSpPr>
            <a:spLocks noGrp="1"/>
          </p:cNvSpPr>
          <p:nvPr>
            <p:ph type="body"/>
          </p:nvPr>
        </p:nvSpPr>
        <p:spPr>
          <a:xfrm>
            <a:off x="504000" y="1769040"/>
            <a:ext cx="2160000" cy="99720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
        <p:nvSpPr>
          <p:cNvPr id="21" name="PlaceHolder 3"/>
          <p:cNvSpPr>
            <a:spLocks noGrp="1"/>
          </p:cNvSpPr>
          <p:nvPr>
            <p:ph type="body"/>
          </p:nvPr>
        </p:nvSpPr>
        <p:spPr>
          <a:xfrm>
            <a:off x="2772360" y="1769040"/>
            <a:ext cx="2160000" cy="99720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
        <p:nvSpPr>
          <p:cNvPr id="22" name="PlaceHolder 4"/>
          <p:cNvSpPr>
            <a:spLocks noGrp="1"/>
          </p:cNvSpPr>
          <p:nvPr>
            <p:ph type="body"/>
          </p:nvPr>
        </p:nvSpPr>
        <p:spPr>
          <a:xfrm>
            <a:off x="504000" y="2861280"/>
            <a:ext cx="4426560" cy="997200"/>
          </a:xfrm>
          <a:prstGeom prst="rect">
            <a:avLst/>
          </a:prstGeom>
        </p:spPr>
        <p:txBody>
          <a:bodyPr lIns="0" tIns="0" rIns="0" bIns="0"/>
          <a:lstStyle/>
          <a:p>
            <a:endParaRPr lang="en-GB" sz="3200" b="0" strike="noStrike" spc="-1">
              <a:solidFill>
                <a:srgbClr val="000000"/>
              </a:solidFill>
              <a:uFill>
                <a:solidFill>
                  <a:srgbClr val="FFFFFF"/>
                </a:solidFill>
              </a:u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301320"/>
            <a:ext cx="9071280" cy="1261800"/>
          </a:xfrm>
          <a:prstGeom prst="rect">
            <a:avLst/>
          </a:prstGeom>
        </p:spPr>
        <p:txBody>
          <a:bodyPr lIns="0" tIns="0" rIns="0" bIns="0" anchor="ctr"/>
          <a:lstStyle/>
          <a:p>
            <a:r>
              <a:rPr lang="en-GB" sz="1800" b="0" strike="noStrike" spc="-1">
                <a:solidFill>
                  <a:srgbClr val="000000"/>
                </a:solidFill>
                <a:uFill>
                  <a:solidFill>
                    <a:srgbClr val="FFFFFF"/>
                  </a:solidFill>
                </a:uFill>
                <a:latin typeface="Arial"/>
              </a:rPr>
              <a:t>Kliknij, aby edytować format tekstu tytułu</a:t>
            </a:r>
          </a:p>
        </p:txBody>
      </p:sp>
      <p:sp>
        <p:nvSpPr>
          <p:cNvPr id="3" name="PlaceHolder 2"/>
          <p:cNvSpPr>
            <a:spLocks noGrp="1"/>
          </p:cNvSpPr>
          <p:nvPr>
            <p:ph type="body"/>
          </p:nvPr>
        </p:nvSpPr>
        <p:spPr>
          <a:xfrm>
            <a:off x="504000" y="1768680"/>
            <a:ext cx="9072000" cy="4384080"/>
          </a:xfrm>
          <a:prstGeom prst="rect">
            <a:avLst/>
          </a:prstGeom>
        </p:spPr>
        <p:txBody>
          <a:bodyPr lIns="0" tIns="0" rIns="0" bIns="0"/>
          <a:lstStyle/>
          <a:p>
            <a:pPr marL="432000" indent="-324000">
              <a:spcBef>
                <a:spcPts val="1417"/>
              </a:spcBef>
              <a:buClr>
                <a:srgbClr val="000000"/>
              </a:buClr>
              <a:buSzPct val="45000"/>
              <a:buFont typeface="Wingdings" charset="2"/>
              <a:buChar char=""/>
            </a:pPr>
            <a:r>
              <a:rPr lang="en-GB" sz="3200" b="0" strike="noStrike" spc="-1">
                <a:solidFill>
                  <a:srgbClr val="000000"/>
                </a:solidFill>
                <a:uFill>
                  <a:solidFill>
                    <a:srgbClr val="FFFFFF"/>
                  </a:solidFill>
                </a:uFill>
                <a:latin typeface="Arial"/>
              </a:rPr>
              <a:t>Kliknij, aby edytować format tekstu konspektu</a:t>
            </a:r>
          </a:p>
          <a:p>
            <a:pPr marL="864000" lvl="1" indent="-324000">
              <a:spcBef>
                <a:spcPts val="1134"/>
              </a:spcBef>
              <a:buClr>
                <a:srgbClr val="000000"/>
              </a:buClr>
              <a:buSzPct val="75000"/>
              <a:buFont typeface="Symbol" charset="2"/>
              <a:buChar char=""/>
            </a:pPr>
            <a:r>
              <a:rPr lang="en-GB" sz="2800" b="0" strike="noStrike" spc="-1">
                <a:solidFill>
                  <a:srgbClr val="000000"/>
                </a:solidFill>
                <a:uFill>
                  <a:solidFill>
                    <a:srgbClr val="FFFFFF"/>
                  </a:solidFill>
                </a:uFill>
                <a:latin typeface="Arial"/>
              </a:rPr>
              <a:t>Drugi poziom konspektu</a:t>
            </a:r>
          </a:p>
          <a:p>
            <a:pPr marL="1296000" lvl="2" indent="-288000">
              <a:spcBef>
                <a:spcPts val="850"/>
              </a:spcBef>
              <a:buClr>
                <a:srgbClr val="000000"/>
              </a:buClr>
              <a:buSzPct val="45000"/>
              <a:buFont typeface="Wingdings" charset="2"/>
              <a:buChar char=""/>
            </a:pPr>
            <a:r>
              <a:rPr lang="en-GB" sz="2400" b="0" strike="noStrike" spc="-1">
                <a:solidFill>
                  <a:srgbClr val="000000"/>
                </a:solidFill>
                <a:uFill>
                  <a:solidFill>
                    <a:srgbClr val="FFFFFF"/>
                  </a:solidFill>
                </a:uFill>
                <a:latin typeface="Arial"/>
              </a:rPr>
              <a:t>Trzeci poziom konspektu</a:t>
            </a:r>
          </a:p>
          <a:p>
            <a:pPr marL="1728000" lvl="3" indent="-216000">
              <a:spcBef>
                <a:spcPts val="567"/>
              </a:spcBef>
              <a:buClr>
                <a:srgbClr val="000000"/>
              </a:buClr>
              <a:buSzPct val="75000"/>
              <a:buFont typeface="Symbol" charset="2"/>
              <a:buChar char=""/>
            </a:pPr>
            <a:r>
              <a:rPr lang="en-GB" sz="2000" b="0" strike="noStrike" spc="-1">
                <a:solidFill>
                  <a:srgbClr val="000000"/>
                </a:solidFill>
                <a:uFill>
                  <a:solidFill>
                    <a:srgbClr val="FFFFFF"/>
                  </a:solidFill>
                </a:uFill>
                <a:latin typeface="Arial"/>
              </a:rPr>
              <a:t>Czwarty poziom konspektu</a:t>
            </a:r>
          </a:p>
          <a:p>
            <a:pPr marL="2160000" lvl="4" indent="-216000">
              <a:spcBef>
                <a:spcPts val="283"/>
              </a:spcBef>
              <a:buClr>
                <a:srgbClr val="000000"/>
              </a:buClr>
              <a:buSzPct val="45000"/>
              <a:buFont typeface="Wingdings" charset="2"/>
              <a:buChar char=""/>
            </a:pPr>
            <a:r>
              <a:rPr lang="en-GB" sz="2000" b="0" strike="noStrike" spc="-1">
                <a:solidFill>
                  <a:srgbClr val="000000"/>
                </a:solidFill>
                <a:uFill>
                  <a:solidFill>
                    <a:srgbClr val="FFFFFF"/>
                  </a:solidFill>
                </a:uFill>
                <a:latin typeface="Arial"/>
              </a:rPr>
              <a:t>Piąty poziom konspektu</a:t>
            </a:r>
          </a:p>
          <a:p>
            <a:pPr marL="2592000" lvl="5" indent="-216000">
              <a:spcBef>
                <a:spcPts val="283"/>
              </a:spcBef>
              <a:buClr>
                <a:srgbClr val="000000"/>
              </a:buClr>
              <a:buSzPct val="45000"/>
              <a:buFont typeface="Wingdings" charset="2"/>
              <a:buChar char=""/>
            </a:pPr>
            <a:r>
              <a:rPr lang="en-GB" sz="2000" b="0" strike="noStrike" spc="-1">
                <a:solidFill>
                  <a:srgbClr val="000000"/>
                </a:solidFill>
                <a:uFill>
                  <a:solidFill>
                    <a:srgbClr val="FFFFFF"/>
                  </a:solidFill>
                </a:uFill>
                <a:latin typeface="Arial"/>
              </a:rPr>
              <a:t>Szósty poziom konspektu</a:t>
            </a:r>
          </a:p>
          <a:p>
            <a:pPr marL="3024000" lvl="6" indent="-216000">
              <a:spcBef>
                <a:spcPts val="283"/>
              </a:spcBef>
              <a:buClr>
                <a:srgbClr val="000000"/>
              </a:buClr>
              <a:buSzPct val="45000"/>
              <a:buFont typeface="Wingdings" charset="2"/>
              <a:buChar char=""/>
            </a:pPr>
            <a:r>
              <a:rPr lang="en-GB" sz="2000" b="0" strike="noStrike" spc="-1">
                <a:solidFill>
                  <a:srgbClr val="000000"/>
                </a:solidFill>
                <a:uFill>
                  <a:solidFill>
                    <a:srgbClr val="FFFFFF"/>
                  </a:solidFill>
                </a:uFill>
                <a:latin typeface="Arial"/>
              </a:rPr>
              <a:t>Siódmy poziom konspektu</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 name="PlaceHolder 1"/>
          <p:cNvSpPr>
            <a:spLocks noGrp="1"/>
          </p:cNvSpPr>
          <p:nvPr>
            <p:ph type="title"/>
          </p:nvPr>
        </p:nvSpPr>
        <p:spPr>
          <a:xfrm>
            <a:off x="504000" y="301320"/>
            <a:ext cx="9071280" cy="1261800"/>
          </a:xfrm>
          <a:prstGeom prst="rect">
            <a:avLst/>
          </a:prstGeom>
        </p:spPr>
        <p:txBody>
          <a:bodyPr lIns="0" tIns="0" rIns="0" bIns="0" anchor="ctr"/>
          <a:lstStyle/>
          <a:p>
            <a:r>
              <a:rPr lang="en-GB" sz="1800" b="0" strike="noStrike" spc="-1">
                <a:solidFill>
                  <a:srgbClr val="000000"/>
                </a:solidFill>
                <a:uFill>
                  <a:solidFill>
                    <a:srgbClr val="FFFFFF"/>
                  </a:solidFill>
                </a:uFill>
                <a:latin typeface="Arial"/>
              </a:rPr>
              <a:t>Kliknij, aby edytować format tekstu tytułu</a:t>
            </a:r>
          </a:p>
        </p:txBody>
      </p:sp>
      <p:sp>
        <p:nvSpPr>
          <p:cNvPr id="37" name="PlaceHolder 2"/>
          <p:cNvSpPr>
            <a:spLocks noGrp="1"/>
          </p:cNvSpPr>
          <p:nvPr>
            <p:ph type="body"/>
          </p:nvPr>
        </p:nvSpPr>
        <p:spPr>
          <a:xfrm>
            <a:off x="504000" y="1769040"/>
            <a:ext cx="4426560" cy="2090880"/>
          </a:xfrm>
          <a:prstGeom prst="rect">
            <a:avLst/>
          </a:prstGeom>
        </p:spPr>
        <p:txBody>
          <a:bodyPr lIns="0" tIns="0" rIns="0" bIns="0"/>
          <a:lstStyle/>
          <a:p>
            <a:pPr marL="432000" indent="-324000">
              <a:spcBef>
                <a:spcPts val="1417"/>
              </a:spcBef>
              <a:buClr>
                <a:srgbClr val="000000"/>
              </a:buClr>
              <a:buSzPct val="45000"/>
              <a:buFont typeface="Wingdings" charset="2"/>
              <a:buChar char=""/>
            </a:pPr>
            <a:r>
              <a:rPr lang="en-GB" sz="1800" b="0" strike="noStrike" spc="-1">
                <a:solidFill>
                  <a:srgbClr val="000000"/>
                </a:solidFill>
                <a:uFill>
                  <a:solidFill>
                    <a:srgbClr val="FFFFFF"/>
                  </a:solidFill>
                </a:uFill>
                <a:latin typeface="Arial"/>
              </a:rPr>
              <a:t>Kliknij, aby edytować format tekstu konspektu</a:t>
            </a:r>
          </a:p>
          <a:p>
            <a:pPr marL="864000" lvl="1" indent="-324000">
              <a:spcBef>
                <a:spcPts val="1134"/>
              </a:spcBef>
              <a:buClr>
                <a:srgbClr val="000000"/>
              </a:buClr>
              <a:buSzPct val="75000"/>
              <a:buFont typeface="Symbol" charset="2"/>
              <a:buChar char=""/>
            </a:pPr>
            <a:r>
              <a:rPr lang="en-GB" sz="1800" b="0" strike="noStrike" spc="-1">
                <a:solidFill>
                  <a:srgbClr val="000000"/>
                </a:solidFill>
                <a:uFill>
                  <a:solidFill>
                    <a:srgbClr val="FFFFFF"/>
                  </a:solidFill>
                </a:uFill>
                <a:latin typeface="Arial"/>
              </a:rPr>
              <a:t>Drugi poziom konspektu</a:t>
            </a:r>
          </a:p>
          <a:p>
            <a:pPr marL="1296000" lvl="2" indent="-288000">
              <a:spcBef>
                <a:spcPts val="850"/>
              </a:spcBef>
              <a:buClr>
                <a:srgbClr val="000000"/>
              </a:buClr>
              <a:buSzPct val="45000"/>
              <a:buFont typeface="Wingdings" charset="2"/>
              <a:buChar char=""/>
            </a:pPr>
            <a:r>
              <a:rPr lang="en-GB" sz="1800" b="0" strike="noStrike" spc="-1">
                <a:solidFill>
                  <a:srgbClr val="000000"/>
                </a:solidFill>
                <a:uFill>
                  <a:solidFill>
                    <a:srgbClr val="FFFFFF"/>
                  </a:solidFill>
                </a:uFill>
                <a:latin typeface="Arial"/>
              </a:rPr>
              <a:t>Trzeci poziom konspektu</a:t>
            </a:r>
          </a:p>
          <a:p>
            <a:pPr marL="1728000" lvl="3" indent="-216000">
              <a:spcBef>
                <a:spcPts val="567"/>
              </a:spcBef>
              <a:buClr>
                <a:srgbClr val="000000"/>
              </a:buClr>
              <a:buSzPct val="75000"/>
              <a:buFont typeface="Symbol" charset="2"/>
              <a:buChar char=""/>
            </a:pPr>
            <a:r>
              <a:rPr lang="en-GB" sz="1800" b="0" strike="noStrike" spc="-1">
                <a:solidFill>
                  <a:srgbClr val="000000"/>
                </a:solidFill>
                <a:uFill>
                  <a:solidFill>
                    <a:srgbClr val="FFFFFF"/>
                  </a:solidFill>
                </a:uFill>
                <a:latin typeface="Arial"/>
              </a:rPr>
              <a:t>Czwarty poziom konspektu</a:t>
            </a:r>
          </a:p>
          <a:p>
            <a:pPr marL="2160000" lvl="4" indent="-216000">
              <a:spcBef>
                <a:spcPts val="283"/>
              </a:spcBef>
              <a:buClr>
                <a:srgbClr val="000000"/>
              </a:buClr>
              <a:buSzPct val="45000"/>
              <a:buFont typeface="Wingdings" charset="2"/>
              <a:buChar char=""/>
            </a:pPr>
            <a:r>
              <a:rPr lang="en-GB" sz="1800" b="0" strike="noStrike" spc="-1">
                <a:solidFill>
                  <a:srgbClr val="000000"/>
                </a:solidFill>
                <a:uFill>
                  <a:solidFill>
                    <a:srgbClr val="FFFFFF"/>
                  </a:solidFill>
                </a:uFill>
                <a:latin typeface="Arial"/>
              </a:rPr>
              <a:t>Piąty poziom konspektu</a:t>
            </a:r>
          </a:p>
          <a:p>
            <a:pPr marL="2592000" lvl="5" indent="-216000">
              <a:spcBef>
                <a:spcPts val="283"/>
              </a:spcBef>
              <a:buClr>
                <a:srgbClr val="000000"/>
              </a:buClr>
              <a:buSzPct val="45000"/>
              <a:buFont typeface="Wingdings" charset="2"/>
              <a:buChar char=""/>
            </a:pPr>
            <a:r>
              <a:rPr lang="en-GB" sz="1800" b="0" strike="noStrike" spc="-1">
                <a:solidFill>
                  <a:srgbClr val="000000"/>
                </a:solidFill>
                <a:uFill>
                  <a:solidFill>
                    <a:srgbClr val="FFFFFF"/>
                  </a:solidFill>
                </a:uFill>
                <a:latin typeface="Arial"/>
              </a:rPr>
              <a:t>Szósty poziom konspektu</a:t>
            </a:r>
          </a:p>
          <a:p>
            <a:pPr marL="3024000" lvl="6" indent="-216000">
              <a:spcBef>
                <a:spcPts val="283"/>
              </a:spcBef>
              <a:buClr>
                <a:srgbClr val="000000"/>
              </a:buClr>
              <a:buSzPct val="45000"/>
              <a:buFont typeface="Wingdings" charset="2"/>
              <a:buChar char=""/>
            </a:pPr>
            <a:r>
              <a:rPr lang="en-GB" sz="1800" b="0" strike="noStrike" spc="-1">
                <a:solidFill>
                  <a:srgbClr val="000000"/>
                </a:solidFill>
                <a:uFill>
                  <a:solidFill>
                    <a:srgbClr val="FFFFFF"/>
                  </a:solidFill>
                </a:uFill>
                <a:latin typeface="Arial"/>
              </a:rPr>
              <a:t>Siódmy poziom konspektu</a:t>
            </a:r>
          </a:p>
        </p:txBody>
      </p:sp>
      <p:sp>
        <p:nvSpPr>
          <p:cNvPr id="38" name="PlaceHolder 3"/>
          <p:cNvSpPr>
            <a:spLocks noGrp="1"/>
          </p:cNvSpPr>
          <p:nvPr>
            <p:ph type="body"/>
          </p:nvPr>
        </p:nvSpPr>
        <p:spPr>
          <a:xfrm>
            <a:off x="5152680" y="1769040"/>
            <a:ext cx="4426560" cy="2090880"/>
          </a:xfrm>
          <a:prstGeom prst="rect">
            <a:avLst/>
          </a:prstGeom>
        </p:spPr>
        <p:txBody>
          <a:bodyPr lIns="0" tIns="0" rIns="0" bIns="0"/>
          <a:lstStyle/>
          <a:p>
            <a:pPr marL="432000" indent="-324000">
              <a:spcBef>
                <a:spcPts val="1417"/>
              </a:spcBef>
              <a:buClr>
                <a:srgbClr val="000000"/>
              </a:buClr>
              <a:buSzPct val="45000"/>
              <a:buFont typeface="Wingdings" charset="2"/>
              <a:buChar char=""/>
            </a:pPr>
            <a:r>
              <a:rPr lang="en-GB" sz="1800" b="0" strike="noStrike" spc="-1">
                <a:solidFill>
                  <a:srgbClr val="000000"/>
                </a:solidFill>
                <a:uFill>
                  <a:solidFill>
                    <a:srgbClr val="FFFFFF"/>
                  </a:solidFill>
                </a:uFill>
                <a:latin typeface="Arial"/>
              </a:rPr>
              <a:t>Kliknij, aby edytować format tekstu konspektu</a:t>
            </a:r>
          </a:p>
          <a:p>
            <a:pPr marL="864000" lvl="1" indent="-324000">
              <a:spcBef>
                <a:spcPts val="1134"/>
              </a:spcBef>
              <a:buClr>
                <a:srgbClr val="000000"/>
              </a:buClr>
              <a:buSzPct val="75000"/>
              <a:buFont typeface="Symbol" charset="2"/>
              <a:buChar char=""/>
            </a:pPr>
            <a:r>
              <a:rPr lang="en-GB" sz="1800" b="0" strike="noStrike" spc="-1">
                <a:solidFill>
                  <a:srgbClr val="000000"/>
                </a:solidFill>
                <a:uFill>
                  <a:solidFill>
                    <a:srgbClr val="FFFFFF"/>
                  </a:solidFill>
                </a:uFill>
                <a:latin typeface="Arial"/>
              </a:rPr>
              <a:t>Drugi poziom konspektu</a:t>
            </a:r>
          </a:p>
          <a:p>
            <a:pPr marL="1296000" lvl="2" indent="-288000">
              <a:spcBef>
                <a:spcPts val="850"/>
              </a:spcBef>
              <a:buClr>
                <a:srgbClr val="000000"/>
              </a:buClr>
              <a:buSzPct val="45000"/>
              <a:buFont typeface="Wingdings" charset="2"/>
              <a:buChar char=""/>
            </a:pPr>
            <a:r>
              <a:rPr lang="en-GB" sz="1800" b="0" strike="noStrike" spc="-1">
                <a:solidFill>
                  <a:srgbClr val="000000"/>
                </a:solidFill>
                <a:uFill>
                  <a:solidFill>
                    <a:srgbClr val="FFFFFF"/>
                  </a:solidFill>
                </a:uFill>
                <a:latin typeface="Arial"/>
              </a:rPr>
              <a:t>Trzeci poziom konspektu</a:t>
            </a:r>
          </a:p>
          <a:p>
            <a:pPr marL="1728000" lvl="3" indent="-216000">
              <a:spcBef>
                <a:spcPts val="567"/>
              </a:spcBef>
              <a:buClr>
                <a:srgbClr val="000000"/>
              </a:buClr>
              <a:buSzPct val="75000"/>
              <a:buFont typeface="Symbol" charset="2"/>
              <a:buChar char=""/>
            </a:pPr>
            <a:r>
              <a:rPr lang="en-GB" sz="1800" b="0" strike="noStrike" spc="-1">
                <a:solidFill>
                  <a:srgbClr val="000000"/>
                </a:solidFill>
                <a:uFill>
                  <a:solidFill>
                    <a:srgbClr val="FFFFFF"/>
                  </a:solidFill>
                </a:uFill>
                <a:latin typeface="Arial"/>
              </a:rPr>
              <a:t>Czwarty poziom konspektu</a:t>
            </a:r>
          </a:p>
          <a:p>
            <a:pPr marL="2160000" lvl="4" indent="-216000">
              <a:spcBef>
                <a:spcPts val="283"/>
              </a:spcBef>
              <a:buClr>
                <a:srgbClr val="000000"/>
              </a:buClr>
              <a:buSzPct val="45000"/>
              <a:buFont typeface="Wingdings" charset="2"/>
              <a:buChar char=""/>
            </a:pPr>
            <a:r>
              <a:rPr lang="en-GB" sz="1800" b="0" strike="noStrike" spc="-1">
                <a:solidFill>
                  <a:srgbClr val="000000"/>
                </a:solidFill>
                <a:uFill>
                  <a:solidFill>
                    <a:srgbClr val="FFFFFF"/>
                  </a:solidFill>
                </a:uFill>
                <a:latin typeface="Arial"/>
              </a:rPr>
              <a:t>Piąty poziom konspektu</a:t>
            </a:r>
          </a:p>
          <a:p>
            <a:pPr marL="2592000" lvl="5" indent="-216000">
              <a:spcBef>
                <a:spcPts val="283"/>
              </a:spcBef>
              <a:buClr>
                <a:srgbClr val="000000"/>
              </a:buClr>
              <a:buSzPct val="45000"/>
              <a:buFont typeface="Wingdings" charset="2"/>
              <a:buChar char=""/>
            </a:pPr>
            <a:r>
              <a:rPr lang="en-GB" sz="1800" b="0" strike="noStrike" spc="-1">
                <a:solidFill>
                  <a:srgbClr val="000000"/>
                </a:solidFill>
                <a:uFill>
                  <a:solidFill>
                    <a:srgbClr val="FFFFFF"/>
                  </a:solidFill>
                </a:uFill>
                <a:latin typeface="Arial"/>
              </a:rPr>
              <a:t>Szósty poziom konspektu</a:t>
            </a:r>
          </a:p>
          <a:p>
            <a:pPr marL="3024000" lvl="6" indent="-216000">
              <a:spcBef>
                <a:spcPts val="283"/>
              </a:spcBef>
              <a:buClr>
                <a:srgbClr val="000000"/>
              </a:buClr>
              <a:buSzPct val="45000"/>
              <a:buFont typeface="Wingdings" charset="2"/>
              <a:buChar char=""/>
            </a:pPr>
            <a:r>
              <a:rPr lang="en-GB" sz="1800" b="0" strike="noStrike" spc="-1">
                <a:solidFill>
                  <a:srgbClr val="000000"/>
                </a:solidFill>
                <a:uFill>
                  <a:solidFill>
                    <a:srgbClr val="FFFFFF"/>
                  </a:solidFill>
                </a:uFill>
                <a:latin typeface="Arial"/>
              </a:rPr>
              <a:t>Siódmy poziom konspektu</a:t>
            </a:r>
          </a:p>
        </p:txBody>
      </p:sp>
      <p:sp>
        <p:nvSpPr>
          <p:cNvPr id="39" name="PlaceHolder 4"/>
          <p:cNvSpPr>
            <a:spLocks noGrp="1"/>
          </p:cNvSpPr>
          <p:nvPr>
            <p:ph type="body"/>
          </p:nvPr>
        </p:nvSpPr>
        <p:spPr>
          <a:xfrm>
            <a:off x="5152680" y="4059360"/>
            <a:ext cx="4426560" cy="2090880"/>
          </a:xfrm>
          <a:prstGeom prst="rect">
            <a:avLst/>
          </a:prstGeom>
        </p:spPr>
        <p:txBody>
          <a:bodyPr lIns="0" tIns="0" rIns="0" bIns="0"/>
          <a:lstStyle/>
          <a:p>
            <a:pPr marL="432000" indent="-324000">
              <a:spcBef>
                <a:spcPts val="1417"/>
              </a:spcBef>
              <a:buClr>
                <a:srgbClr val="000000"/>
              </a:buClr>
              <a:buSzPct val="45000"/>
              <a:buFont typeface="Wingdings" charset="2"/>
              <a:buChar char=""/>
            </a:pPr>
            <a:r>
              <a:rPr lang="en-GB" sz="1800" b="0" strike="noStrike" spc="-1">
                <a:solidFill>
                  <a:srgbClr val="000000"/>
                </a:solidFill>
                <a:uFill>
                  <a:solidFill>
                    <a:srgbClr val="FFFFFF"/>
                  </a:solidFill>
                </a:uFill>
                <a:latin typeface="Arial"/>
              </a:rPr>
              <a:t>Kliknij, aby edytować format tekstu konspektu</a:t>
            </a:r>
          </a:p>
          <a:p>
            <a:pPr marL="864000" lvl="1" indent="-324000">
              <a:spcBef>
                <a:spcPts val="1134"/>
              </a:spcBef>
              <a:buClr>
                <a:srgbClr val="000000"/>
              </a:buClr>
              <a:buSzPct val="75000"/>
              <a:buFont typeface="Symbol" charset="2"/>
              <a:buChar char=""/>
            </a:pPr>
            <a:r>
              <a:rPr lang="en-GB" sz="1800" b="0" strike="noStrike" spc="-1">
                <a:solidFill>
                  <a:srgbClr val="000000"/>
                </a:solidFill>
                <a:uFill>
                  <a:solidFill>
                    <a:srgbClr val="FFFFFF"/>
                  </a:solidFill>
                </a:uFill>
                <a:latin typeface="Arial"/>
              </a:rPr>
              <a:t>Drugi poziom konspektu</a:t>
            </a:r>
          </a:p>
          <a:p>
            <a:pPr marL="1296000" lvl="2" indent="-288000">
              <a:spcBef>
                <a:spcPts val="850"/>
              </a:spcBef>
              <a:buClr>
                <a:srgbClr val="000000"/>
              </a:buClr>
              <a:buSzPct val="45000"/>
              <a:buFont typeface="Wingdings" charset="2"/>
              <a:buChar char=""/>
            </a:pPr>
            <a:r>
              <a:rPr lang="en-GB" sz="1800" b="0" strike="noStrike" spc="-1">
                <a:solidFill>
                  <a:srgbClr val="000000"/>
                </a:solidFill>
                <a:uFill>
                  <a:solidFill>
                    <a:srgbClr val="FFFFFF"/>
                  </a:solidFill>
                </a:uFill>
                <a:latin typeface="Arial"/>
              </a:rPr>
              <a:t>Trzeci poziom konspektu</a:t>
            </a:r>
          </a:p>
          <a:p>
            <a:pPr marL="1728000" lvl="3" indent="-216000">
              <a:spcBef>
                <a:spcPts val="567"/>
              </a:spcBef>
              <a:buClr>
                <a:srgbClr val="000000"/>
              </a:buClr>
              <a:buSzPct val="75000"/>
              <a:buFont typeface="Symbol" charset="2"/>
              <a:buChar char=""/>
            </a:pPr>
            <a:r>
              <a:rPr lang="en-GB" sz="1800" b="0" strike="noStrike" spc="-1">
                <a:solidFill>
                  <a:srgbClr val="000000"/>
                </a:solidFill>
                <a:uFill>
                  <a:solidFill>
                    <a:srgbClr val="FFFFFF"/>
                  </a:solidFill>
                </a:uFill>
                <a:latin typeface="Arial"/>
              </a:rPr>
              <a:t>Czwarty poziom konspektu</a:t>
            </a:r>
          </a:p>
          <a:p>
            <a:pPr marL="2160000" lvl="4" indent="-216000">
              <a:spcBef>
                <a:spcPts val="283"/>
              </a:spcBef>
              <a:buClr>
                <a:srgbClr val="000000"/>
              </a:buClr>
              <a:buSzPct val="45000"/>
              <a:buFont typeface="Wingdings" charset="2"/>
              <a:buChar char=""/>
            </a:pPr>
            <a:r>
              <a:rPr lang="en-GB" sz="1800" b="0" strike="noStrike" spc="-1">
                <a:solidFill>
                  <a:srgbClr val="000000"/>
                </a:solidFill>
                <a:uFill>
                  <a:solidFill>
                    <a:srgbClr val="FFFFFF"/>
                  </a:solidFill>
                </a:uFill>
                <a:latin typeface="Arial"/>
              </a:rPr>
              <a:t>Piąty poziom konspektu</a:t>
            </a:r>
          </a:p>
          <a:p>
            <a:pPr marL="2592000" lvl="5" indent="-216000">
              <a:spcBef>
                <a:spcPts val="283"/>
              </a:spcBef>
              <a:buClr>
                <a:srgbClr val="000000"/>
              </a:buClr>
              <a:buSzPct val="45000"/>
              <a:buFont typeface="Wingdings" charset="2"/>
              <a:buChar char=""/>
            </a:pPr>
            <a:r>
              <a:rPr lang="en-GB" sz="1800" b="0" strike="noStrike" spc="-1">
                <a:solidFill>
                  <a:srgbClr val="000000"/>
                </a:solidFill>
                <a:uFill>
                  <a:solidFill>
                    <a:srgbClr val="FFFFFF"/>
                  </a:solidFill>
                </a:uFill>
                <a:latin typeface="Arial"/>
              </a:rPr>
              <a:t>Szósty poziom konspektu</a:t>
            </a:r>
          </a:p>
          <a:p>
            <a:pPr marL="3024000" lvl="6" indent="-216000">
              <a:spcBef>
                <a:spcPts val="283"/>
              </a:spcBef>
              <a:buClr>
                <a:srgbClr val="000000"/>
              </a:buClr>
              <a:buSzPct val="45000"/>
              <a:buFont typeface="Wingdings" charset="2"/>
              <a:buChar char=""/>
            </a:pPr>
            <a:r>
              <a:rPr lang="en-GB" sz="1800" b="0" strike="noStrike" spc="-1">
                <a:solidFill>
                  <a:srgbClr val="000000"/>
                </a:solidFill>
                <a:uFill>
                  <a:solidFill>
                    <a:srgbClr val="FFFFFF"/>
                  </a:solidFill>
                </a:uFill>
                <a:latin typeface="Arial"/>
              </a:rPr>
              <a:t>Siódmy poziom konspektu</a:t>
            </a:r>
          </a:p>
        </p:txBody>
      </p:sp>
      <p:sp>
        <p:nvSpPr>
          <p:cNvPr id="40" name="PlaceHolder 5"/>
          <p:cNvSpPr>
            <a:spLocks noGrp="1"/>
          </p:cNvSpPr>
          <p:nvPr>
            <p:ph type="body"/>
          </p:nvPr>
        </p:nvSpPr>
        <p:spPr>
          <a:xfrm>
            <a:off x="504000" y="4059360"/>
            <a:ext cx="4426560" cy="2090880"/>
          </a:xfrm>
          <a:prstGeom prst="rect">
            <a:avLst/>
          </a:prstGeom>
        </p:spPr>
        <p:txBody>
          <a:bodyPr lIns="0" tIns="0" rIns="0" bIns="0"/>
          <a:lstStyle/>
          <a:p>
            <a:pPr marL="432000" indent="-324000">
              <a:spcBef>
                <a:spcPts val="1417"/>
              </a:spcBef>
              <a:buClr>
                <a:srgbClr val="000000"/>
              </a:buClr>
              <a:buSzPct val="45000"/>
              <a:buFont typeface="Wingdings" charset="2"/>
              <a:buChar char=""/>
            </a:pPr>
            <a:r>
              <a:rPr lang="en-GB" sz="1800" b="0" strike="noStrike" spc="-1">
                <a:solidFill>
                  <a:srgbClr val="000000"/>
                </a:solidFill>
                <a:uFill>
                  <a:solidFill>
                    <a:srgbClr val="FFFFFF"/>
                  </a:solidFill>
                </a:uFill>
                <a:latin typeface="Arial"/>
              </a:rPr>
              <a:t>Kliknij, aby edytować format tekstu konspektu</a:t>
            </a:r>
          </a:p>
          <a:p>
            <a:pPr marL="864000" lvl="1" indent="-324000">
              <a:spcBef>
                <a:spcPts val="1134"/>
              </a:spcBef>
              <a:buClr>
                <a:srgbClr val="000000"/>
              </a:buClr>
              <a:buSzPct val="75000"/>
              <a:buFont typeface="Symbol" charset="2"/>
              <a:buChar char=""/>
            </a:pPr>
            <a:r>
              <a:rPr lang="en-GB" sz="1800" b="0" strike="noStrike" spc="-1">
                <a:solidFill>
                  <a:srgbClr val="000000"/>
                </a:solidFill>
                <a:uFill>
                  <a:solidFill>
                    <a:srgbClr val="FFFFFF"/>
                  </a:solidFill>
                </a:uFill>
                <a:latin typeface="Arial"/>
              </a:rPr>
              <a:t>Drugi poziom konspektu</a:t>
            </a:r>
          </a:p>
          <a:p>
            <a:pPr marL="1296000" lvl="2" indent="-288000">
              <a:spcBef>
                <a:spcPts val="850"/>
              </a:spcBef>
              <a:buClr>
                <a:srgbClr val="000000"/>
              </a:buClr>
              <a:buSzPct val="45000"/>
              <a:buFont typeface="Wingdings" charset="2"/>
              <a:buChar char=""/>
            </a:pPr>
            <a:r>
              <a:rPr lang="en-GB" sz="1800" b="0" strike="noStrike" spc="-1">
                <a:solidFill>
                  <a:srgbClr val="000000"/>
                </a:solidFill>
                <a:uFill>
                  <a:solidFill>
                    <a:srgbClr val="FFFFFF"/>
                  </a:solidFill>
                </a:uFill>
                <a:latin typeface="Arial"/>
              </a:rPr>
              <a:t>Trzeci poziom konspektu</a:t>
            </a:r>
          </a:p>
          <a:p>
            <a:pPr marL="1728000" lvl="3" indent="-216000">
              <a:spcBef>
                <a:spcPts val="567"/>
              </a:spcBef>
              <a:buClr>
                <a:srgbClr val="000000"/>
              </a:buClr>
              <a:buSzPct val="75000"/>
              <a:buFont typeface="Symbol" charset="2"/>
              <a:buChar char=""/>
            </a:pPr>
            <a:r>
              <a:rPr lang="en-GB" sz="1800" b="0" strike="noStrike" spc="-1">
                <a:solidFill>
                  <a:srgbClr val="000000"/>
                </a:solidFill>
                <a:uFill>
                  <a:solidFill>
                    <a:srgbClr val="FFFFFF"/>
                  </a:solidFill>
                </a:uFill>
                <a:latin typeface="Arial"/>
              </a:rPr>
              <a:t>Czwarty poziom konspektu</a:t>
            </a:r>
          </a:p>
          <a:p>
            <a:pPr marL="2160000" lvl="4" indent="-216000">
              <a:spcBef>
                <a:spcPts val="283"/>
              </a:spcBef>
              <a:buClr>
                <a:srgbClr val="000000"/>
              </a:buClr>
              <a:buSzPct val="45000"/>
              <a:buFont typeface="Wingdings" charset="2"/>
              <a:buChar char=""/>
            </a:pPr>
            <a:r>
              <a:rPr lang="en-GB" sz="1800" b="0" strike="noStrike" spc="-1">
                <a:solidFill>
                  <a:srgbClr val="000000"/>
                </a:solidFill>
                <a:uFill>
                  <a:solidFill>
                    <a:srgbClr val="FFFFFF"/>
                  </a:solidFill>
                </a:uFill>
                <a:latin typeface="Arial"/>
              </a:rPr>
              <a:t>Piąty poziom konspektu</a:t>
            </a:r>
          </a:p>
          <a:p>
            <a:pPr marL="2592000" lvl="5" indent="-216000">
              <a:spcBef>
                <a:spcPts val="283"/>
              </a:spcBef>
              <a:buClr>
                <a:srgbClr val="000000"/>
              </a:buClr>
              <a:buSzPct val="45000"/>
              <a:buFont typeface="Wingdings" charset="2"/>
              <a:buChar char=""/>
            </a:pPr>
            <a:r>
              <a:rPr lang="en-GB" sz="1800" b="0" strike="noStrike" spc="-1">
                <a:solidFill>
                  <a:srgbClr val="000000"/>
                </a:solidFill>
                <a:uFill>
                  <a:solidFill>
                    <a:srgbClr val="FFFFFF"/>
                  </a:solidFill>
                </a:uFill>
                <a:latin typeface="Arial"/>
              </a:rPr>
              <a:t>Szósty poziom konspektu</a:t>
            </a:r>
          </a:p>
          <a:p>
            <a:pPr marL="3024000" lvl="6" indent="-216000">
              <a:spcBef>
                <a:spcPts val="283"/>
              </a:spcBef>
              <a:buClr>
                <a:srgbClr val="000000"/>
              </a:buClr>
              <a:buSzPct val="45000"/>
              <a:buFont typeface="Wingdings" charset="2"/>
              <a:buChar char=""/>
            </a:pPr>
            <a:r>
              <a:rPr lang="en-GB" sz="1800" b="0" strike="noStrike" spc="-1">
                <a:solidFill>
                  <a:srgbClr val="000000"/>
                </a:solidFill>
                <a:uFill>
                  <a:solidFill>
                    <a:srgbClr val="FFFFFF"/>
                  </a:solidFill>
                </a:uFill>
                <a:latin typeface="Arial"/>
              </a:rPr>
              <a:t>Siódmy poziom konspektu</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Obraz 74"/>
          <p:cNvPicPr/>
          <p:nvPr/>
        </p:nvPicPr>
        <p:blipFill>
          <a:blip r:embed="rId2"/>
          <a:stretch/>
        </p:blipFill>
        <p:spPr>
          <a:xfrm>
            <a:off x="0" y="-72000"/>
            <a:ext cx="11447640" cy="7659000"/>
          </a:xfrm>
          <a:prstGeom prst="rect">
            <a:avLst/>
          </a:prstGeom>
          <a:ln>
            <a:noFill/>
          </a:ln>
        </p:spPr>
      </p:pic>
      <p:sp>
        <p:nvSpPr>
          <p:cNvPr id="76" name="CustomShape 1"/>
          <p:cNvSpPr/>
          <p:nvPr/>
        </p:nvSpPr>
        <p:spPr>
          <a:xfrm>
            <a:off x="288000" y="936000"/>
            <a:ext cx="10079640" cy="348516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GB" sz="22000" b="1" strike="noStrike" spc="-1">
                <a:solidFill>
                  <a:srgbClr val="EEEEEE"/>
                </a:solidFill>
                <a:uFill>
                  <a:solidFill>
                    <a:srgbClr val="FFFFFF"/>
                  </a:solidFill>
                </a:uFill>
                <a:latin typeface="SimSun-ExtB"/>
              </a:rPr>
              <a:t>A</a:t>
            </a:r>
            <a:r>
              <a:rPr lang="en-GB" sz="4400" b="0" strike="noStrike" spc="-1">
                <a:solidFill>
                  <a:srgbClr val="000000"/>
                </a:solidFill>
                <a:uFill>
                  <a:solidFill>
                    <a:srgbClr val="FFFFFF"/>
                  </a:solidFill>
                </a:uFill>
                <a:latin typeface="Raleway"/>
              </a:rPr>
              <a:t>lternatives to coal power.</a:t>
            </a:r>
            <a:endParaRPr lang="en-GB" sz="1800" b="0" strike="noStrike" spc="-1">
              <a:solidFill>
                <a:srgbClr val="000000"/>
              </a:solidFill>
              <a:uFill>
                <a:solidFill>
                  <a:srgbClr val="FFFFFF"/>
                </a:solidFill>
              </a:uFill>
              <a:latin typeface="Arial"/>
            </a:endParaRPr>
          </a:p>
        </p:txBody>
      </p:sp>
      <p:sp>
        <p:nvSpPr>
          <p:cNvPr id="77" name="CustomShape 2"/>
          <p:cNvSpPr/>
          <p:nvPr/>
        </p:nvSpPr>
        <p:spPr>
          <a:xfrm>
            <a:off x="4032360" y="4320000"/>
            <a:ext cx="7271280" cy="351396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GB" sz="2200" b="0" strike="noStrike" spc="-1">
                <a:solidFill>
                  <a:srgbClr val="FFFFFF"/>
                </a:solidFill>
                <a:uFill>
                  <a:solidFill>
                    <a:srgbClr val="FFFFFF"/>
                  </a:solidFill>
                </a:uFill>
                <a:latin typeface="Arial"/>
              </a:rPr>
              <a:t>Aleksander Kopyto, 2017</a:t>
            </a:r>
            <a:endParaRPr lang="en-GB" sz="1800" b="0" strike="noStrike" spc="-1">
              <a:solidFill>
                <a:srgbClr val="000000"/>
              </a:solidFill>
              <a:uFill>
                <a:solidFill>
                  <a:srgbClr val="FFFFFF"/>
                </a:solidFill>
              </a:uFill>
              <a:latin typeface="Arial"/>
            </a:endParaRPr>
          </a:p>
        </p:txBody>
      </p:sp>
    </p:spTree>
  </p:cSld>
  <p:clrMapOvr>
    <a:masterClrMapping/>
  </p:clrMapOvr>
  <p:transition spd="med">
    <p:wipe dir="u"/>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Obraz 118"/>
          <p:cNvPicPr/>
          <p:nvPr/>
        </p:nvPicPr>
        <p:blipFill>
          <a:blip r:embed="rId2"/>
          <a:stretch/>
        </p:blipFill>
        <p:spPr>
          <a:xfrm>
            <a:off x="0" y="-360000"/>
            <a:ext cx="10799280" cy="7919640"/>
          </a:xfrm>
          <a:prstGeom prst="rect">
            <a:avLst/>
          </a:prstGeom>
          <a:ln>
            <a:noFill/>
          </a:ln>
        </p:spPr>
      </p:pic>
      <p:sp>
        <p:nvSpPr>
          <p:cNvPr id="120" name="CustomShape 1"/>
          <p:cNvSpPr/>
          <p:nvPr/>
        </p:nvSpPr>
        <p:spPr>
          <a:xfrm>
            <a:off x="648000" y="-72000"/>
            <a:ext cx="9071280" cy="1261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GB" sz="4400" b="1" strike="noStrike" spc="-1">
                <a:solidFill>
                  <a:srgbClr val="FFFFFF"/>
                </a:solidFill>
                <a:uFill>
                  <a:solidFill>
                    <a:srgbClr val="FFFFFF"/>
                  </a:solidFill>
                </a:uFill>
                <a:latin typeface="Rex Bold Inline"/>
              </a:rPr>
              <a:t>Sources</a:t>
            </a:r>
            <a:endParaRPr lang="en-GB" sz="1800" b="0" strike="noStrike" spc="-1">
              <a:solidFill>
                <a:srgbClr val="000000"/>
              </a:solidFill>
              <a:uFill>
                <a:solidFill>
                  <a:srgbClr val="FFFFFF"/>
                </a:solidFill>
              </a:uFill>
              <a:latin typeface="Arial"/>
            </a:endParaRPr>
          </a:p>
        </p:txBody>
      </p:sp>
      <p:sp>
        <p:nvSpPr>
          <p:cNvPr id="121" name="CustomShape 2"/>
          <p:cNvSpPr/>
          <p:nvPr/>
        </p:nvSpPr>
        <p:spPr>
          <a:xfrm>
            <a:off x="72000" y="-144000"/>
            <a:ext cx="4103640" cy="3095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r>
              <a:rPr lang="en-GB" sz="900" b="0" strike="noStrike" spc="-1">
                <a:solidFill>
                  <a:srgbClr val="FFFFFF"/>
                </a:solidFill>
                <a:uFill>
                  <a:solidFill>
                    <a:srgbClr val="FFFFFF"/>
                  </a:solidFill>
                </a:uFill>
                <a:latin typeface="Arial"/>
              </a:rPr>
              <a:t>http://www.triplepundit.com/special/energy-options-pros-and-cons/clean-coal-pros-cons/</a:t>
            </a:r>
            <a:endParaRPr lang="en-GB" sz="1800" b="0" strike="noStrike" spc="-1">
              <a:solidFill>
                <a:srgbClr val="000000"/>
              </a:solidFill>
              <a:uFill>
                <a:solidFill>
                  <a:srgbClr val="FFFFFF"/>
                </a:solidFill>
              </a:uFill>
              <a:latin typeface="Arial"/>
            </a:endParaRPr>
          </a:p>
          <a:p>
            <a:r>
              <a:rPr lang="en-GB" sz="900" b="0" strike="noStrike" spc="-1">
                <a:solidFill>
                  <a:srgbClr val="FFFFFF"/>
                </a:solidFill>
                <a:uFill>
                  <a:solidFill>
                    <a:srgbClr val="FFFFFF"/>
                  </a:solidFill>
                </a:uFill>
                <a:latin typeface="Arial"/>
              </a:rPr>
              <a:t>http://energyinformative.org/wind-energy-pros-and-cons/</a:t>
            </a:r>
            <a:endParaRPr lang="en-GB" sz="1800" b="0" strike="noStrike" spc="-1">
              <a:solidFill>
                <a:srgbClr val="000000"/>
              </a:solidFill>
              <a:uFill>
                <a:solidFill>
                  <a:srgbClr val="FFFFFF"/>
                </a:solidFill>
              </a:uFill>
              <a:latin typeface="Arial"/>
            </a:endParaRPr>
          </a:p>
          <a:p>
            <a:r>
              <a:rPr lang="en-GB" sz="900" b="0" strike="noStrike" spc="-1">
                <a:solidFill>
                  <a:srgbClr val="FFFFFF"/>
                </a:solidFill>
                <a:uFill>
                  <a:solidFill>
                    <a:srgbClr val="FFFFFF"/>
                  </a:solidFill>
                </a:uFill>
                <a:latin typeface="Arial"/>
              </a:rPr>
              <a:t>http://energyinformative.org/hydroelectric-energy-pros-and-cons/</a:t>
            </a:r>
            <a:endParaRPr lang="en-GB" sz="1800" b="0" strike="noStrike" spc="-1">
              <a:solidFill>
                <a:srgbClr val="000000"/>
              </a:solidFill>
              <a:uFill>
                <a:solidFill>
                  <a:srgbClr val="FFFFFF"/>
                </a:solidFill>
              </a:uFill>
              <a:latin typeface="Arial"/>
            </a:endParaRPr>
          </a:p>
          <a:p>
            <a:r>
              <a:rPr lang="en-GB" sz="900" b="0" strike="noStrike" spc="-1">
                <a:solidFill>
                  <a:srgbClr val="FFFFFF"/>
                </a:solidFill>
                <a:uFill>
                  <a:solidFill>
                    <a:srgbClr val="FFFFFF"/>
                  </a:solidFill>
                </a:uFill>
                <a:latin typeface="Arial"/>
              </a:rPr>
              <a:t>http://www.nigeriaelectricityhub.com/wp-content/uploads/4756-1-full.jpg</a:t>
            </a:r>
            <a:endParaRPr lang="en-GB" sz="1800" b="0" strike="noStrike" spc="-1">
              <a:solidFill>
                <a:srgbClr val="000000"/>
              </a:solidFill>
              <a:uFill>
                <a:solidFill>
                  <a:srgbClr val="FFFFFF"/>
                </a:solidFill>
              </a:uFill>
              <a:latin typeface="Arial"/>
            </a:endParaRPr>
          </a:p>
          <a:p>
            <a:r>
              <a:rPr lang="en-GB" sz="900" b="0" strike="noStrike" spc="-1">
                <a:solidFill>
                  <a:srgbClr val="FFFFFF"/>
                </a:solidFill>
                <a:uFill>
                  <a:solidFill>
                    <a:srgbClr val="FFFFFF"/>
                  </a:solidFill>
                </a:uFill>
                <a:latin typeface="Arial"/>
              </a:rPr>
              <a:t>http://energyinformative.org/solar-energy-pros-and-cons/</a:t>
            </a:r>
            <a:endParaRPr lang="en-GB" sz="1800" b="0" strike="noStrike" spc="-1">
              <a:solidFill>
                <a:srgbClr val="000000"/>
              </a:solidFill>
              <a:uFill>
                <a:solidFill>
                  <a:srgbClr val="FFFFFF"/>
                </a:solidFill>
              </a:uFill>
              <a:latin typeface="Arial"/>
            </a:endParaRPr>
          </a:p>
          <a:p>
            <a:r>
              <a:rPr lang="en-GB" sz="900" b="0" strike="noStrike" spc="-1">
                <a:solidFill>
                  <a:srgbClr val="FFFFFF"/>
                </a:solidFill>
                <a:uFill>
                  <a:solidFill>
                    <a:srgbClr val="FFFFFF"/>
                  </a:solidFill>
                </a:uFill>
                <a:latin typeface="Arial"/>
              </a:rPr>
              <a:t>http://energyinformative.org/geothermal-energy-pros-and-cons/</a:t>
            </a:r>
            <a:endParaRPr lang="en-GB" sz="1800" b="0" strike="noStrike" spc="-1">
              <a:solidFill>
                <a:srgbClr val="000000"/>
              </a:solidFill>
              <a:uFill>
                <a:solidFill>
                  <a:srgbClr val="FFFFFF"/>
                </a:solidFill>
              </a:uFill>
              <a:latin typeface="Arial"/>
            </a:endParaRPr>
          </a:p>
          <a:p>
            <a:r>
              <a:rPr lang="en-GB" sz="900" b="0" strike="noStrike" spc="-1">
                <a:solidFill>
                  <a:srgbClr val="FFFFFF"/>
                </a:solidFill>
                <a:uFill>
                  <a:solidFill>
                    <a:srgbClr val="FFFFFF"/>
                  </a:solidFill>
                </a:uFill>
                <a:latin typeface="Arial"/>
              </a:rPr>
              <a:t>http://energyinformative.org/nuclear-energy-pros-and-cons/</a:t>
            </a:r>
            <a:endParaRPr lang="en-GB" sz="1800" b="0" strike="noStrike" spc="-1">
              <a:solidFill>
                <a:srgbClr val="000000"/>
              </a:solidFill>
              <a:uFill>
                <a:solidFill>
                  <a:srgbClr val="FFFFFF"/>
                </a:solidFill>
              </a:uFill>
              <a:latin typeface="Arial"/>
            </a:endParaRPr>
          </a:p>
          <a:p>
            <a:r>
              <a:rPr lang="en-GB" sz="900" b="0" strike="noStrike" spc="-1">
                <a:solidFill>
                  <a:srgbClr val="FFFFFF"/>
                </a:solidFill>
                <a:uFill>
                  <a:solidFill>
                    <a:srgbClr val="FFFFFF"/>
                  </a:solidFill>
                </a:uFill>
                <a:latin typeface="Arial"/>
              </a:rPr>
              <a:t>http://energyinformative.org/biomass-energy-pros-and-cons/</a:t>
            </a:r>
            <a:endParaRPr lang="en-GB" sz="1800" b="0" strike="noStrike" spc="-1">
              <a:solidFill>
                <a:srgbClr val="000000"/>
              </a:solidFill>
              <a:uFill>
                <a:solidFill>
                  <a:srgbClr val="FFFFFF"/>
                </a:solidFill>
              </a:uFill>
              <a:latin typeface="Arial"/>
            </a:endParaRPr>
          </a:p>
          <a:p>
            <a:endParaRPr lang="en-GB" sz="1800" b="0" strike="noStrike" spc="-1">
              <a:solidFill>
                <a:srgbClr val="000000"/>
              </a:solidFill>
              <a:uFill>
                <a:solidFill>
                  <a:srgbClr val="FFFFFF"/>
                </a:solidFill>
              </a:uFill>
              <a:latin typeface="Arial"/>
            </a:endParaRPr>
          </a:p>
        </p:txBody>
      </p:sp>
      <p:sp>
        <p:nvSpPr>
          <p:cNvPr id="122" name="CustomShape 3"/>
          <p:cNvSpPr/>
          <p:nvPr/>
        </p:nvSpPr>
        <p:spPr>
          <a:xfrm>
            <a:off x="6585840" y="216879"/>
            <a:ext cx="3673440" cy="1522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GB" sz="2200" b="0" strike="noStrike" spc="-1" dirty="0">
                <a:solidFill>
                  <a:srgbClr val="FFFFFF"/>
                </a:solidFill>
                <a:uFill>
                  <a:solidFill>
                    <a:srgbClr val="FFFFFF"/>
                  </a:solidFill>
                </a:uFill>
                <a:latin typeface="Code Light"/>
              </a:rPr>
              <a:t>ITER, EU,</a:t>
            </a:r>
            <a:endParaRPr lang="en-GB" sz="1800" b="0" strike="noStrike" spc="-1" dirty="0">
              <a:solidFill>
                <a:srgbClr val="000000"/>
              </a:solidFill>
              <a:uFill>
                <a:solidFill>
                  <a:srgbClr val="FFFFFF"/>
                </a:solidFill>
              </a:uFill>
              <a:latin typeface="Arial"/>
            </a:endParaRPr>
          </a:p>
          <a:p>
            <a:pPr algn="ctr">
              <a:lnSpc>
                <a:spcPct val="100000"/>
              </a:lnSpc>
            </a:pPr>
            <a:r>
              <a:rPr lang="en-GB" sz="2200" b="0" strike="noStrike" spc="-1" dirty="0">
                <a:solidFill>
                  <a:srgbClr val="FFFFFF"/>
                </a:solidFill>
                <a:uFill>
                  <a:solidFill>
                    <a:srgbClr val="FFFFFF"/>
                  </a:solidFill>
                </a:uFill>
                <a:latin typeface="Code Light"/>
              </a:rPr>
              <a:t>made in LibreOffice</a:t>
            </a:r>
            <a:endParaRPr lang="en-GB" sz="1800" b="0" strike="noStrike" spc="-1" dirty="0">
              <a:solidFill>
                <a:srgbClr val="000000"/>
              </a:solidFill>
              <a:uFill>
                <a:solidFill>
                  <a:srgbClr val="FFFFFF"/>
                </a:solidFill>
              </a:uFill>
              <a:latin typeface="Arial"/>
            </a:endParaRPr>
          </a:p>
          <a:p>
            <a:pPr algn="ctr">
              <a:lnSpc>
                <a:spcPct val="100000"/>
              </a:lnSpc>
            </a:pPr>
            <a:r>
              <a:rPr lang="en-GB" sz="2200" b="0" strike="noStrike" spc="-1" dirty="0">
                <a:solidFill>
                  <a:srgbClr val="FFFFFF"/>
                </a:solidFill>
                <a:uFill>
                  <a:solidFill>
                    <a:srgbClr val="FFFFFF"/>
                  </a:solidFill>
                </a:uFill>
                <a:latin typeface="Code Light"/>
              </a:rPr>
              <a:t>Made in Poland</a:t>
            </a:r>
            <a:endParaRPr lang="en-GB" sz="1800" b="0" strike="noStrike" spc="-1" dirty="0">
              <a:solidFill>
                <a:srgbClr val="000000"/>
              </a:solidFill>
              <a:uFill>
                <a:solidFill>
                  <a:srgbClr val="FFFFFF"/>
                </a:solidFill>
              </a:uFill>
              <a:latin typeface="Arial"/>
            </a:endParaRPr>
          </a:p>
          <a:p>
            <a:pPr algn="ctr">
              <a:lnSpc>
                <a:spcPct val="100000"/>
              </a:lnSpc>
            </a:pPr>
            <a:r>
              <a:rPr lang="en-GB" sz="2200" b="0" strike="noStrike" spc="-1" dirty="0">
                <a:solidFill>
                  <a:srgbClr val="FFFFFF"/>
                </a:solidFill>
                <a:uFill>
                  <a:solidFill>
                    <a:srgbClr val="FFFFFF"/>
                  </a:solidFill>
                </a:uFill>
                <a:latin typeface="Code Light"/>
              </a:rPr>
              <a:t>2017 © </a:t>
            </a:r>
            <a:r>
              <a:rPr lang="en-GB" sz="2200" b="0" strike="noStrike" spc="-1" dirty="0" err="1">
                <a:solidFill>
                  <a:srgbClr val="FFFFFF"/>
                </a:solidFill>
                <a:uFill>
                  <a:solidFill>
                    <a:srgbClr val="FFFFFF"/>
                  </a:solidFill>
                </a:uFill>
                <a:latin typeface="Code Light"/>
              </a:rPr>
              <a:t>Aleksander</a:t>
            </a:r>
            <a:r>
              <a:rPr lang="en-GB" sz="2200" b="0" strike="noStrike" spc="-1" dirty="0">
                <a:solidFill>
                  <a:srgbClr val="FFFFFF"/>
                </a:solidFill>
                <a:uFill>
                  <a:solidFill>
                    <a:srgbClr val="FFFFFF"/>
                  </a:solidFill>
                </a:uFill>
                <a:latin typeface="Code Light"/>
              </a:rPr>
              <a:t> </a:t>
            </a:r>
            <a:r>
              <a:rPr lang="en-GB" sz="2200" b="0" strike="noStrike" spc="-1" dirty="0" err="1">
                <a:solidFill>
                  <a:srgbClr val="FFFFFF"/>
                </a:solidFill>
                <a:uFill>
                  <a:solidFill>
                    <a:srgbClr val="FFFFFF"/>
                  </a:solidFill>
                </a:uFill>
                <a:latin typeface="Code Light"/>
              </a:rPr>
              <a:t>Kopyto</a:t>
            </a:r>
            <a:endParaRPr lang="en-GB" sz="1800" b="0" strike="noStrike" spc="-1" dirty="0">
              <a:solidFill>
                <a:srgbClr val="000000"/>
              </a:solidFill>
              <a:uFill>
                <a:solidFill>
                  <a:srgbClr val="FFFFFF"/>
                </a:solidFill>
              </a:uFill>
              <a:latin typeface="Arial"/>
            </a:endParaRPr>
          </a:p>
          <a:p>
            <a:pPr algn="ctr">
              <a:lnSpc>
                <a:spcPct val="100000"/>
              </a:lnSpc>
            </a:pPr>
            <a:endParaRPr lang="en-GB" sz="1800" b="0" strike="noStrike" spc="-1" dirty="0">
              <a:solidFill>
                <a:srgbClr val="000000"/>
              </a:solidFill>
              <a:uFill>
                <a:solidFill>
                  <a:srgbClr val="FFFFFF"/>
                </a:solidFill>
              </a:uFill>
              <a:latin typeface="Arial"/>
            </a:endParaRPr>
          </a:p>
        </p:txBody>
      </p:sp>
      <p:sp>
        <p:nvSpPr>
          <p:cNvPr id="123" name="CustomShape 4"/>
          <p:cNvSpPr/>
          <p:nvPr/>
        </p:nvSpPr>
        <p:spPr>
          <a:xfrm>
            <a:off x="4136760" y="1404720"/>
            <a:ext cx="4142880" cy="39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400" b="0" strike="noStrike" spc="-1">
                <a:solidFill>
                  <a:srgbClr val="FFFFFF"/>
                </a:solidFill>
                <a:uFill>
                  <a:solidFill>
                    <a:srgbClr val="FFFFFF"/>
                  </a:solidFill>
                </a:uFill>
                <a:latin typeface="MS Gothic"/>
              </a:rPr>
              <a:t>Thanks for your attention!</a:t>
            </a:r>
            <a:endParaRPr lang="en-GB" sz="1800" b="0" strike="noStrike" spc="-1">
              <a:solidFill>
                <a:srgbClr val="000000"/>
              </a:solidFill>
              <a:uFill>
                <a:solidFill>
                  <a:srgbClr val="FFFFFF"/>
                </a:solidFill>
              </a:uFill>
              <a:latin typeface="Arial"/>
            </a:endParaRPr>
          </a:p>
        </p:txBody>
      </p:sp>
    </p:spTree>
  </p:cSld>
  <p:clrMapOvr>
    <a:masterClrMapping/>
  </p:clrMapOvr>
  <mc:AlternateContent xmlns:mc="http://schemas.openxmlformats.org/markup-compatibility/2006" xmlns:p15="http://schemas.microsoft.com/office/powerpoint/2012/main">
    <mc:Choice Requires="p15">
      <p:transition spd="med">
        <p15:prstTrans prst="fallOver"/>
      </p:transition>
    </mc:Choice>
    <mc:Fallback xmlns="" xmlns:p14="http://schemas.microsoft.com/office/powerpoint/2010/main">
      <p:transition spd="med">
        <p:fade/>
      </p:transition>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Obraz 77"/>
          <p:cNvPicPr/>
          <p:nvPr/>
        </p:nvPicPr>
        <p:blipFill>
          <a:blip r:embed="rId2"/>
          <a:stretch/>
        </p:blipFill>
        <p:spPr>
          <a:xfrm>
            <a:off x="0" y="0"/>
            <a:ext cx="10079280" cy="7559640"/>
          </a:xfrm>
          <a:prstGeom prst="rect">
            <a:avLst/>
          </a:prstGeom>
          <a:ln>
            <a:noFill/>
          </a:ln>
        </p:spPr>
      </p:pic>
      <p:sp>
        <p:nvSpPr>
          <p:cNvPr id="79" name="CustomShape 1"/>
          <p:cNvSpPr/>
          <p:nvPr/>
        </p:nvSpPr>
        <p:spPr>
          <a:xfrm>
            <a:off x="504000" y="301320"/>
            <a:ext cx="9071280" cy="1261800"/>
          </a:xfrm>
          <a:prstGeom prst="rect">
            <a:avLst/>
          </a:prstGeom>
          <a:solidFill>
            <a:srgbClr val="111111"/>
          </a:solidFill>
          <a:ln>
            <a:solidFill>
              <a:srgbClr val="3465A4"/>
            </a:solid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GB" sz="3200" b="0" strike="noStrike" spc="-1">
                <a:solidFill>
                  <a:srgbClr val="EEEEEE"/>
                </a:solidFill>
                <a:uFill>
                  <a:solidFill>
                    <a:srgbClr val="FFFFFF"/>
                  </a:solidFill>
                </a:uFill>
                <a:latin typeface="Lato"/>
              </a:rPr>
              <a:t>Advantages and disadvantages of coal power:</a:t>
            </a:r>
            <a:endParaRPr lang="en-GB" sz="1800" b="0" strike="noStrike" spc="-1">
              <a:solidFill>
                <a:srgbClr val="000000"/>
              </a:solidFill>
              <a:uFill>
                <a:solidFill>
                  <a:srgbClr val="FFFFFF"/>
                </a:solidFill>
              </a:uFill>
              <a:latin typeface="Arial"/>
            </a:endParaRPr>
          </a:p>
        </p:txBody>
      </p:sp>
      <p:sp>
        <p:nvSpPr>
          <p:cNvPr id="80" name="CustomShape 2"/>
          <p:cNvSpPr/>
          <p:nvPr/>
        </p:nvSpPr>
        <p:spPr>
          <a:xfrm>
            <a:off x="5152680" y="1656000"/>
            <a:ext cx="4426560" cy="4103640"/>
          </a:xfrm>
          <a:prstGeom prst="rect">
            <a:avLst/>
          </a:prstGeom>
          <a:solidFill>
            <a:srgbClr val="CC3300"/>
          </a:solidFill>
          <a:ln>
            <a:solidFill>
              <a:srgbClr val="3465A4"/>
            </a:solidFill>
          </a:ln>
        </p:spPr>
        <p:style>
          <a:lnRef idx="0">
            <a:scrgbClr r="0" g="0" b="0"/>
          </a:lnRef>
          <a:fillRef idx="0">
            <a:scrgbClr r="0" g="0" b="0"/>
          </a:fillRef>
          <a:effectRef idx="0">
            <a:scrgbClr r="0" g="0" b="0"/>
          </a:effectRef>
          <a:fontRef idx="minor"/>
        </p:style>
        <p:txBody>
          <a:bodyPr lIns="0" tIns="0" rIns="0" bIns="0"/>
          <a:lstStyle/>
          <a:p>
            <a:pPr algn="ctr">
              <a:lnSpc>
                <a:spcPct val="100000"/>
              </a:lnSpc>
              <a:spcBef>
                <a:spcPts val="1417"/>
              </a:spcBef>
            </a:pPr>
            <a:r>
              <a:rPr lang="en-GB" sz="3200" b="1" strike="noStrike" spc="-1">
                <a:solidFill>
                  <a:srgbClr val="990000"/>
                </a:solidFill>
                <a:uFill>
                  <a:solidFill>
                    <a:srgbClr val="FFFFFF"/>
                  </a:solidFill>
                </a:uFill>
                <a:latin typeface="Buxton Sketch"/>
              </a:rPr>
              <a:t>  Disadvantages:</a:t>
            </a:r>
            <a:endParaRPr lang="en-GB" sz="1800" b="0" strike="noStrike" spc="-1">
              <a:solidFill>
                <a:srgbClr val="000000"/>
              </a:solidFill>
              <a:uFill>
                <a:solidFill>
                  <a:srgbClr val="FFFFFF"/>
                </a:solidFill>
              </a:uFill>
              <a:latin typeface="Arial"/>
            </a:endParaRPr>
          </a:p>
          <a:p>
            <a:pPr marL="432000" indent="-323640" algn="ctr">
              <a:lnSpc>
                <a:spcPct val="100000"/>
              </a:lnSpc>
              <a:spcBef>
                <a:spcPts val="1417"/>
              </a:spcBef>
              <a:buClr>
                <a:srgbClr val="000000"/>
              </a:buClr>
              <a:buSzPct val="45000"/>
              <a:buFont typeface="Wingdings" charset="2"/>
              <a:buChar char=""/>
            </a:pPr>
            <a:r>
              <a:rPr lang="en-GB" sz="2200" b="1" strike="noStrike" spc="-1">
                <a:solidFill>
                  <a:srgbClr val="000000"/>
                </a:solidFill>
                <a:uFill>
                  <a:solidFill>
                    <a:srgbClr val="FFFFFF"/>
                  </a:solidFill>
                </a:uFill>
                <a:latin typeface="Buxton Sketch"/>
              </a:rPr>
              <a:t>Coal is non renewable,</a:t>
            </a:r>
            <a:endParaRPr lang="en-GB" sz="1800" b="0" strike="noStrike" spc="-1">
              <a:solidFill>
                <a:srgbClr val="000000"/>
              </a:solidFill>
              <a:uFill>
                <a:solidFill>
                  <a:srgbClr val="FFFFFF"/>
                </a:solidFill>
              </a:uFill>
              <a:latin typeface="Arial"/>
            </a:endParaRPr>
          </a:p>
          <a:p>
            <a:pPr marL="432000" indent="-323640" algn="ctr">
              <a:lnSpc>
                <a:spcPct val="100000"/>
              </a:lnSpc>
              <a:spcBef>
                <a:spcPts val="1417"/>
              </a:spcBef>
              <a:buClr>
                <a:srgbClr val="000000"/>
              </a:buClr>
              <a:buSzPct val="45000"/>
              <a:buFont typeface="Wingdings" charset="2"/>
              <a:buChar char=""/>
            </a:pPr>
            <a:r>
              <a:rPr lang="en-GB" sz="2200" b="1" strike="noStrike" spc="-1">
                <a:solidFill>
                  <a:srgbClr val="000000"/>
                </a:solidFill>
                <a:uFill>
                  <a:solidFill>
                    <a:srgbClr val="FFFFFF"/>
                  </a:solidFill>
                </a:uFill>
                <a:latin typeface="Buxton Sketch"/>
              </a:rPr>
              <a:t>Coal burning releases SOx and NOx which both cause acid rain,</a:t>
            </a:r>
            <a:endParaRPr lang="en-GB" sz="1800" b="0" strike="noStrike" spc="-1">
              <a:solidFill>
                <a:srgbClr val="000000"/>
              </a:solidFill>
              <a:uFill>
                <a:solidFill>
                  <a:srgbClr val="FFFFFF"/>
                </a:solidFill>
              </a:uFill>
              <a:latin typeface="Arial"/>
            </a:endParaRPr>
          </a:p>
          <a:p>
            <a:pPr marL="432000" indent="-323640" algn="ctr">
              <a:lnSpc>
                <a:spcPct val="100000"/>
              </a:lnSpc>
              <a:spcBef>
                <a:spcPts val="1417"/>
              </a:spcBef>
              <a:buClr>
                <a:srgbClr val="000000"/>
              </a:buClr>
              <a:buSzPct val="45000"/>
              <a:buFont typeface="Wingdings" charset="2"/>
              <a:buChar char=""/>
            </a:pPr>
            <a:r>
              <a:rPr lang="en-GB" sz="2200" b="1" strike="noStrike" spc="-1">
                <a:solidFill>
                  <a:srgbClr val="000000"/>
                </a:solidFill>
                <a:uFill>
                  <a:solidFill>
                    <a:srgbClr val="FFFFFF"/>
                  </a:solidFill>
                </a:uFill>
                <a:latin typeface="Buxton Sketch"/>
              </a:rPr>
              <a:t>Coal emits the most CO2 per Watt,</a:t>
            </a:r>
            <a:endParaRPr lang="en-GB" sz="1800" b="0" strike="noStrike" spc="-1">
              <a:solidFill>
                <a:srgbClr val="000000"/>
              </a:solidFill>
              <a:uFill>
                <a:solidFill>
                  <a:srgbClr val="FFFFFF"/>
                </a:solidFill>
              </a:uFill>
              <a:latin typeface="Arial"/>
            </a:endParaRPr>
          </a:p>
          <a:p>
            <a:pPr marL="432000" indent="-323640" algn="ctr">
              <a:lnSpc>
                <a:spcPct val="100000"/>
              </a:lnSpc>
              <a:spcBef>
                <a:spcPts val="1417"/>
              </a:spcBef>
              <a:buClr>
                <a:srgbClr val="000000"/>
              </a:buClr>
              <a:buSzPct val="45000"/>
              <a:buFont typeface="Wingdings" charset="2"/>
              <a:buChar char=""/>
            </a:pPr>
            <a:r>
              <a:rPr lang="en-GB" sz="2200" b="1" strike="noStrike" spc="-1">
                <a:solidFill>
                  <a:srgbClr val="000000"/>
                </a:solidFill>
                <a:uFill>
                  <a:solidFill>
                    <a:srgbClr val="FFFFFF"/>
                  </a:solidFill>
                </a:uFill>
                <a:latin typeface="Buxton Sketch"/>
              </a:rPr>
              <a:t>Coal mining is the second highest emitter of methane. </a:t>
            </a:r>
            <a:r>
              <a:rPr lang="en-GB" sz="2600" b="1" strike="noStrike" spc="-1">
                <a:solidFill>
                  <a:srgbClr val="000000"/>
                </a:solidFill>
                <a:uFill>
                  <a:solidFill>
                    <a:srgbClr val="FFFFFF"/>
                  </a:solidFill>
                </a:uFill>
                <a:latin typeface="Buxton Sketch"/>
              </a:rPr>
              <a:t> </a:t>
            </a:r>
            <a:endParaRPr lang="en-GB" sz="1800" b="0" strike="noStrike" spc="-1">
              <a:solidFill>
                <a:srgbClr val="000000"/>
              </a:solidFill>
              <a:uFill>
                <a:solidFill>
                  <a:srgbClr val="FFFFFF"/>
                </a:solidFill>
              </a:uFill>
              <a:latin typeface="Arial"/>
            </a:endParaRPr>
          </a:p>
          <a:p>
            <a:pPr algn="ctr">
              <a:lnSpc>
                <a:spcPct val="100000"/>
              </a:lnSpc>
              <a:spcBef>
                <a:spcPts val="1417"/>
              </a:spcBef>
            </a:pPr>
            <a:endParaRPr lang="en-GB" sz="1800" b="0" strike="noStrike" spc="-1">
              <a:solidFill>
                <a:srgbClr val="000000"/>
              </a:solidFill>
              <a:uFill>
                <a:solidFill>
                  <a:srgbClr val="FFFFFF"/>
                </a:solidFill>
              </a:uFill>
              <a:latin typeface="Arial"/>
            </a:endParaRPr>
          </a:p>
        </p:txBody>
      </p:sp>
      <p:sp>
        <p:nvSpPr>
          <p:cNvPr id="81" name="CustomShape 3"/>
          <p:cNvSpPr/>
          <p:nvPr/>
        </p:nvSpPr>
        <p:spPr>
          <a:xfrm>
            <a:off x="504000" y="1656000"/>
            <a:ext cx="4391640" cy="2879640"/>
          </a:xfrm>
          <a:prstGeom prst="rect">
            <a:avLst/>
          </a:prstGeom>
          <a:solidFill>
            <a:srgbClr val="66FF66"/>
          </a:solidFill>
          <a:ln>
            <a:solidFill>
              <a:srgbClr val="3465A4"/>
            </a:solidFill>
          </a:ln>
        </p:spPr>
        <p:style>
          <a:lnRef idx="0">
            <a:scrgbClr r="0" g="0" b="0"/>
          </a:lnRef>
          <a:fillRef idx="0">
            <a:scrgbClr r="0" g="0" b="0"/>
          </a:fillRef>
          <a:effectRef idx="0">
            <a:scrgbClr r="0" g="0" b="0"/>
          </a:effectRef>
          <a:fontRef idx="minor"/>
        </p:style>
        <p:txBody>
          <a:bodyPr lIns="0" tIns="0" rIns="0" bIns="0"/>
          <a:lstStyle/>
          <a:p>
            <a:pPr algn="ctr">
              <a:lnSpc>
                <a:spcPct val="100000"/>
              </a:lnSpc>
              <a:spcBef>
                <a:spcPts val="1417"/>
              </a:spcBef>
            </a:pPr>
            <a:r>
              <a:rPr lang="en-GB" sz="3600" b="1" strike="noStrike" spc="-1">
                <a:solidFill>
                  <a:srgbClr val="006600"/>
                </a:solidFill>
                <a:uFill>
                  <a:solidFill>
                    <a:srgbClr val="FFFFFF"/>
                  </a:solidFill>
                </a:uFill>
                <a:latin typeface="Gabriola"/>
              </a:rPr>
              <a:t>   Advantages:</a:t>
            </a:r>
            <a:endParaRPr lang="en-GB" sz="1800" b="0" strike="noStrike" spc="-1">
              <a:solidFill>
                <a:srgbClr val="000000"/>
              </a:solidFill>
              <a:uFill>
                <a:solidFill>
                  <a:srgbClr val="FFFFFF"/>
                </a:solidFill>
              </a:uFill>
              <a:latin typeface="Arial"/>
            </a:endParaRPr>
          </a:p>
          <a:p>
            <a:pPr marL="432000" indent="-323640" algn="ctr">
              <a:lnSpc>
                <a:spcPct val="100000"/>
              </a:lnSpc>
              <a:spcBef>
                <a:spcPts val="1417"/>
              </a:spcBef>
              <a:buClr>
                <a:srgbClr val="000000"/>
              </a:buClr>
              <a:buSzPct val="45000"/>
              <a:buFont typeface="Wingdings" charset="2"/>
              <a:buChar char=""/>
            </a:pPr>
            <a:r>
              <a:rPr lang="en-GB" sz="2800" b="1" strike="noStrike" spc="-1">
                <a:solidFill>
                  <a:srgbClr val="FFFFFF"/>
                </a:solidFill>
                <a:uFill>
                  <a:solidFill>
                    <a:srgbClr val="FFFFFF"/>
                  </a:solidFill>
                </a:uFill>
                <a:latin typeface="Gabriola"/>
              </a:rPr>
              <a:t>Relatively inexpensive fuel,</a:t>
            </a:r>
            <a:endParaRPr lang="en-GB" sz="1800" b="0" strike="noStrike" spc="-1">
              <a:solidFill>
                <a:srgbClr val="000000"/>
              </a:solidFill>
              <a:uFill>
                <a:solidFill>
                  <a:srgbClr val="FFFFFF"/>
                </a:solidFill>
              </a:uFill>
              <a:latin typeface="Arial"/>
            </a:endParaRPr>
          </a:p>
          <a:p>
            <a:pPr marL="432000" indent="-323640" algn="ctr">
              <a:lnSpc>
                <a:spcPct val="100000"/>
              </a:lnSpc>
              <a:spcBef>
                <a:spcPts val="1417"/>
              </a:spcBef>
              <a:buClr>
                <a:srgbClr val="000000"/>
              </a:buClr>
              <a:buSzPct val="45000"/>
              <a:buFont typeface="Wingdings" charset="2"/>
              <a:buChar char=""/>
            </a:pPr>
            <a:r>
              <a:rPr lang="en-GB" sz="2800" b="1" strike="noStrike" spc="-1">
                <a:solidFill>
                  <a:srgbClr val="FFFFFF"/>
                </a:solidFill>
                <a:uFill>
                  <a:solidFill>
                    <a:srgbClr val="FFFFFF"/>
                  </a:solidFill>
                </a:uFill>
                <a:latin typeface="Gabriola"/>
              </a:rPr>
              <a:t>Abundant supply of fuel,</a:t>
            </a:r>
            <a:endParaRPr lang="en-GB" sz="1800" b="0" strike="noStrike" spc="-1">
              <a:solidFill>
                <a:srgbClr val="000000"/>
              </a:solidFill>
              <a:uFill>
                <a:solidFill>
                  <a:srgbClr val="FFFFFF"/>
                </a:solidFill>
              </a:uFill>
              <a:latin typeface="Arial"/>
            </a:endParaRPr>
          </a:p>
          <a:p>
            <a:pPr marL="432000" indent="-323640" algn="ctr">
              <a:lnSpc>
                <a:spcPct val="100000"/>
              </a:lnSpc>
              <a:spcBef>
                <a:spcPts val="1417"/>
              </a:spcBef>
              <a:buClr>
                <a:srgbClr val="000000"/>
              </a:buClr>
              <a:buSzPct val="45000"/>
              <a:buFont typeface="Wingdings" charset="2"/>
              <a:buChar char=""/>
            </a:pPr>
            <a:r>
              <a:rPr lang="en-GB" sz="2800" b="1" strike="noStrike" spc="-1">
                <a:solidFill>
                  <a:srgbClr val="FFFFFF"/>
                </a:solidFill>
                <a:uFill>
                  <a:solidFill>
                    <a:srgbClr val="FFFFFF"/>
                  </a:solidFill>
                </a:uFill>
                <a:latin typeface="Gabriola"/>
              </a:rPr>
              <a:t>Light upfront investments.</a:t>
            </a:r>
            <a:endParaRPr lang="en-GB" sz="1800" b="0" strike="noStrike" spc="-1">
              <a:solidFill>
                <a:srgbClr val="000000"/>
              </a:solidFill>
              <a:uFill>
                <a:solidFill>
                  <a:srgbClr val="FFFFFF"/>
                </a:solidFill>
              </a:uFill>
              <a:latin typeface="Arial"/>
            </a:endParaRPr>
          </a:p>
          <a:p>
            <a:pPr algn="ctr">
              <a:lnSpc>
                <a:spcPct val="100000"/>
              </a:lnSpc>
              <a:spcBef>
                <a:spcPts val="1417"/>
              </a:spcBef>
            </a:pPr>
            <a:endParaRPr lang="en-GB" sz="1800" b="0" strike="noStrike" spc="-1">
              <a:solidFill>
                <a:srgbClr val="000000"/>
              </a:solidFill>
              <a:uFill>
                <a:solidFill>
                  <a:srgbClr val="FFFFFF"/>
                </a:solidFill>
              </a:uFill>
              <a:latin typeface="Arial"/>
            </a:endParaRPr>
          </a:p>
        </p:txBody>
      </p:sp>
      <p:sp>
        <p:nvSpPr>
          <p:cNvPr id="82" name="CustomShape 4"/>
          <p:cNvSpPr/>
          <p:nvPr/>
        </p:nvSpPr>
        <p:spPr>
          <a:xfrm>
            <a:off x="469080" y="4752000"/>
            <a:ext cx="4426560" cy="1007640"/>
          </a:xfrm>
          <a:prstGeom prst="rect">
            <a:avLst/>
          </a:prstGeom>
          <a:solidFill>
            <a:srgbClr val="3399FF"/>
          </a:solidFill>
          <a:ln>
            <a:solidFill>
              <a:srgbClr val="003366"/>
            </a:solid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GB" sz="1800" b="0" strike="noStrike" spc="-1">
                <a:solidFill>
                  <a:srgbClr val="FFFFFF"/>
                </a:solidFill>
                <a:uFill>
                  <a:solidFill>
                    <a:srgbClr val="FFFFFF"/>
                  </a:solidFill>
                </a:uFill>
                <a:latin typeface="Arial"/>
              </a:rPr>
              <a:t>For these reasons it’s a good idea to start thinking about replacing coal with  another energy source.</a:t>
            </a:r>
            <a:endParaRPr lang="en-GB" sz="1800" b="0" strike="noStrike" spc="-1">
              <a:solidFill>
                <a:srgbClr val="000000"/>
              </a:solidFill>
              <a:uFill>
                <a:solidFill>
                  <a:srgbClr val="FFFFFF"/>
                </a:solidFill>
              </a:uFill>
              <a:latin typeface="Arial"/>
            </a:endParaRPr>
          </a:p>
        </p:txBody>
      </p:sp>
      <p:sp>
        <p:nvSpPr>
          <p:cNvPr id="83" name="CustomShape 5"/>
          <p:cNvSpPr/>
          <p:nvPr/>
        </p:nvSpPr>
        <p:spPr>
          <a:xfrm>
            <a:off x="4824000" y="5112000"/>
            <a:ext cx="180360" cy="42696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transition spd="med">
    <p:wheel spokes="1"/>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Obraz 83"/>
          <p:cNvPicPr/>
          <p:nvPr/>
        </p:nvPicPr>
        <p:blipFill>
          <a:blip r:embed="rId2"/>
          <a:stretch/>
        </p:blipFill>
        <p:spPr>
          <a:xfrm>
            <a:off x="-652320" y="0"/>
            <a:ext cx="11384640" cy="7559640"/>
          </a:xfrm>
          <a:prstGeom prst="rect">
            <a:avLst/>
          </a:prstGeom>
          <a:ln>
            <a:noFill/>
          </a:ln>
        </p:spPr>
      </p:pic>
      <p:sp>
        <p:nvSpPr>
          <p:cNvPr id="85" name="CustomShape 1"/>
          <p:cNvSpPr/>
          <p:nvPr/>
        </p:nvSpPr>
        <p:spPr>
          <a:xfrm>
            <a:off x="504000" y="301320"/>
            <a:ext cx="9071280" cy="1261800"/>
          </a:xfrm>
          <a:prstGeom prst="rect">
            <a:avLst/>
          </a:prstGeom>
          <a:solidFill>
            <a:srgbClr val="111111"/>
          </a:solidFill>
          <a:ln>
            <a:solidFill>
              <a:srgbClr val="3465A4"/>
            </a:solid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GB" sz="4400" b="0" strike="noStrike" spc="-1">
                <a:solidFill>
                  <a:srgbClr val="FFFFFF"/>
                </a:solidFill>
                <a:uFill>
                  <a:solidFill>
                    <a:srgbClr val="FFFFFF"/>
                  </a:solidFill>
                </a:uFill>
                <a:latin typeface="Montserrat"/>
              </a:rPr>
              <a:t>Wind</a:t>
            </a:r>
            <a:endParaRPr lang="en-GB" sz="1800" b="0" strike="noStrike" spc="-1">
              <a:solidFill>
                <a:srgbClr val="000000"/>
              </a:solidFill>
              <a:uFill>
                <a:solidFill>
                  <a:srgbClr val="FFFFFF"/>
                </a:solidFill>
              </a:uFill>
              <a:latin typeface="Arial"/>
            </a:endParaRPr>
          </a:p>
        </p:txBody>
      </p:sp>
      <p:sp>
        <p:nvSpPr>
          <p:cNvPr id="86" name="CustomShape 2"/>
          <p:cNvSpPr/>
          <p:nvPr/>
        </p:nvSpPr>
        <p:spPr>
          <a:xfrm>
            <a:off x="5152680" y="1656000"/>
            <a:ext cx="4426560" cy="3887640"/>
          </a:xfrm>
          <a:prstGeom prst="rect">
            <a:avLst/>
          </a:prstGeom>
          <a:solidFill>
            <a:srgbClr val="CC3300"/>
          </a:solidFill>
          <a:ln>
            <a:solidFill>
              <a:srgbClr val="3465A4"/>
            </a:solidFill>
          </a:ln>
        </p:spPr>
        <p:style>
          <a:lnRef idx="0">
            <a:scrgbClr r="0" g="0" b="0"/>
          </a:lnRef>
          <a:fillRef idx="0">
            <a:scrgbClr r="0" g="0" b="0"/>
          </a:fillRef>
          <a:effectRef idx="0">
            <a:scrgbClr r="0" g="0" b="0"/>
          </a:effectRef>
          <a:fontRef idx="minor"/>
        </p:style>
        <p:txBody>
          <a:bodyPr lIns="0" tIns="0" rIns="0" bIns="0"/>
          <a:lstStyle/>
          <a:p>
            <a:pPr algn="ctr">
              <a:lnSpc>
                <a:spcPct val="100000"/>
              </a:lnSpc>
              <a:spcBef>
                <a:spcPts val="1417"/>
              </a:spcBef>
            </a:pPr>
            <a:r>
              <a:rPr lang="en-GB" sz="4400" b="0" strike="noStrike" spc="-1">
                <a:solidFill>
                  <a:srgbClr val="990000"/>
                </a:solidFill>
                <a:uFill>
                  <a:solidFill>
                    <a:srgbClr val="FFFFFF"/>
                  </a:solidFill>
                </a:uFill>
                <a:latin typeface="Buxton Sketch"/>
              </a:rPr>
              <a:t> </a:t>
            </a:r>
            <a:r>
              <a:rPr lang="en-GB" sz="600" b="0" strike="noStrike" spc="-1">
                <a:solidFill>
                  <a:srgbClr val="990000"/>
                </a:solidFill>
                <a:uFill>
                  <a:solidFill>
                    <a:srgbClr val="FFFFFF"/>
                  </a:solidFill>
                </a:uFill>
                <a:latin typeface="Buxton Sketch"/>
              </a:rPr>
              <a:t> </a:t>
            </a:r>
            <a:r>
              <a:rPr lang="en-GB" sz="3200" b="0" strike="noStrike" spc="-1">
                <a:solidFill>
                  <a:srgbClr val="990000"/>
                </a:solidFill>
                <a:uFill>
                  <a:solidFill>
                    <a:srgbClr val="FFFFFF"/>
                  </a:solidFill>
                </a:uFill>
                <a:latin typeface="Buxton Sketch"/>
              </a:rPr>
              <a:t>Disadvantages:</a:t>
            </a:r>
            <a:r>
              <a:rPr lang="en-GB" sz="4000" b="0" strike="noStrike" spc="-1">
                <a:solidFill>
                  <a:srgbClr val="990000"/>
                </a:solidFill>
                <a:uFill>
                  <a:solidFill>
                    <a:srgbClr val="FFFFFF"/>
                  </a:solidFill>
                </a:uFill>
                <a:latin typeface="Buxton Sketch"/>
              </a:rPr>
              <a:t> </a:t>
            </a:r>
            <a:endParaRPr lang="en-GB" sz="1800" b="0" strike="noStrike" spc="-1">
              <a:solidFill>
                <a:srgbClr val="000000"/>
              </a:solidFill>
              <a:uFill>
                <a:solidFill>
                  <a:srgbClr val="FFFFFF"/>
                </a:solidFill>
              </a:uFill>
              <a:latin typeface="Arial"/>
            </a:endParaRPr>
          </a:p>
          <a:p>
            <a:pPr marL="432000" indent="-323640" algn="ctr">
              <a:lnSpc>
                <a:spcPct val="100000"/>
              </a:lnSpc>
              <a:spcBef>
                <a:spcPts val="1417"/>
              </a:spcBef>
              <a:buClr>
                <a:srgbClr val="000000"/>
              </a:buClr>
              <a:buSzPct val="45000"/>
              <a:buFont typeface="Wingdings" charset="2"/>
              <a:buChar char=""/>
            </a:pPr>
            <a:r>
              <a:rPr lang="en-GB" sz="2200" b="0" strike="noStrike" spc="-1">
                <a:solidFill>
                  <a:srgbClr val="000000"/>
                </a:solidFill>
                <a:uFill>
                  <a:solidFill>
                    <a:srgbClr val="FFFFFF"/>
                  </a:solidFill>
                </a:uFill>
                <a:latin typeface="Buxton Sketch"/>
              </a:rPr>
              <a:t>Wind turbines can be a threat to wildlife,</a:t>
            </a:r>
            <a:endParaRPr lang="en-GB" sz="1800" b="0" strike="noStrike" spc="-1">
              <a:solidFill>
                <a:srgbClr val="000000"/>
              </a:solidFill>
              <a:uFill>
                <a:solidFill>
                  <a:srgbClr val="FFFFFF"/>
                </a:solidFill>
              </a:uFill>
              <a:latin typeface="Arial"/>
            </a:endParaRPr>
          </a:p>
          <a:p>
            <a:pPr marL="432000" indent="-323640" algn="ctr">
              <a:lnSpc>
                <a:spcPct val="100000"/>
              </a:lnSpc>
              <a:spcBef>
                <a:spcPts val="1417"/>
              </a:spcBef>
              <a:buClr>
                <a:srgbClr val="000000"/>
              </a:buClr>
              <a:buSzPct val="45000"/>
              <a:buFont typeface="Wingdings" charset="2"/>
              <a:buChar char=""/>
            </a:pPr>
            <a:r>
              <a:rPr lang="en-GB" sz="2200" b="0" strike="noStrike" spc="-1">
                <a:solidFill>
                  <a:srgbClr val="000000"/>
                </a:solidFill>
                <a:uFill>
                  <a:solidFill>
                    <a:srgbClr val="FFFFFF"/>
                  </a:solidFill>
                </a:uFill>
                <a:latin typeface="Buxton Sketch"/>
              </a:rPr>
              <a:t>They emit loud noise,</a:t>
            </a:r>
            <a:endParaRPr lang="en-GB" sz="1800" b="0" strike="noStrike" spc="-1">
              <a:solidFill>
                <a:srgbClr val="000000"/>
              </a:solidFill>
              <a:uFill>
                <a:solidFill>
                  <a:srgbClr val="FFFFFF"/>
                </a:solidFill>
              </a:uFill>
              <a:latin typeface="Arial"/>
            </a:endParaRPr>
          </a:p>
          <a:p>
            <a:pPr marL="432000" indent="-323640" algn="ctr">
              <a:lnSpc>
                <a:spcPct val="100000"/>
              </a:lnSpc>
              <a:spcBef>
                <a:spcPts val="1417"/>
              </a:spcBef>
              <a:buClr>
                <a:srgbClr val="000000"/>
              </a:buClr>
              <a:buSzPct val="45000"/>
              <a:buFont typeface="Wingdings" charset="2"/>
              <a:buChar char=""/>
            </a:pPr>
            <a:r>
              <a:rPr lang="en-GB" sz="2200" b="0" strike="noStrike" spc="-1">
                <a:solidFill>
                  <a:srgbClr val="000000"/>
                </a:solidFill>
                <a:uFill>
                  <a:solidFill>
                    <a:srgbClr val="FFFFFF"/>
                  </a:solidFill>
                </a:uFill>
                <a:latin typeface="Buxton Sketch"/>
              </a:rPr>
              <a:t>Heavy upfront investments,</a:t>
            </a:r>
            <a:endParaRPr lang="en-GB" sz="1800" b="0" strike="noStrike" spc="-1">
              <a:solidFill>
                <a:srgbClr val="000000"/>
              </a:solidFill>
              <a:uFill>
                <a:solidFill>
                  <a:srgbClr val="FFFFFF"/>
                </a:solidFill>
              </a:uFill>
              <a:latin typeface="Arial"/>
            </a:endParaRPr>
          </a:p>
          <a:p>
            <a:pPr marL="432000" indent="-323640" algn="ctr">
              <a:lnSpc>
                <a:spcPct val="100000"/>
              </a:lnSpc>
              <a:spcBef>
                <a:spcPts val="1417"/>
              </a:spcBef>
              <a:buClr>
                <a:srgbClr val="000000"/>
              </a:buClr>
              <a:buSzPct val="45000"/>
              <a:buFont typeface="Wingdings" charset="2"/>
              <a:buChar char=""/>
            </a:pPr>
            <a:r>
              <a:rPr lang="en-GB" sz="2200" b="0" strike="noStrike" spc="-1">
                <a:solidFill>
                  <a:srgbClr val="000000"/>
                </a:solidFill>
                <a:uFill>
                  <a:solidFill>
                    <a:srgbClr val="FFFFFF"/>
                  </a:solidFill>
                </a:uFill>
                <a:latin typeface="Buxton Sketch"/>
              </a:rPr>
              <a:t>Wind is a fluctuating, the amount of energy produced changes.</a:t>
            </a:r>
            <a:r>
              <a:rPr lang="en-GB" sz="2600" b="0" strike="noStrike" spc="-1">
                <a:solidFill>
                  <a:srgbClr val="000000"/>
                </a:solidFill>
                <a:uFill>
                  <a:solidFill>
                    <a:srgbClr val="FFFFFF"/>
                  </a:solidFill>
                </a:uFill>
                <a:latin typeface="Buxton Sketch"/>
              </a:rPr>
              <a:t> </a:t>
            </a:r>
            <a:endParaRPr lang="en-GB" sz="1800" b="0" strike="noStrike" spc="-1">
              <a:solidFill>
                <a:srgbClr val="000000"/>
              </a:solidFill>
              <a:uFill>
                <a:solidFill>
                  <a:srgbClr val="FFFFFF"/>
                </a:solidFill>
              </a:uFill>
              <a:latin typeface="Arial"/>
            </a:endParaRPr>
          </a:p>
          <a:p>
            <a:pPr algn="ctr">
              <a:lnSpc>
                <a:spcPct val="100000"/>
              </a:lnSpc>
              <a:spcBef>
                <a:spcPts val="1417"/>
              </a:spcBef>
            </a:pPr>
            <a:endParaRPr lang="en-GB" sz="1800" b="0" strike="noStrike" spc="-1">
              <a:solidFill>
                <a:srgbClr val="000000"/>
              </a:solidFill>
              <a:uFill>
                <a:solidFill>
                  <a:srgbClr val="FFFFFF"/>
                </a:solidFill>
              </a:uFill>
              <a:latin typeface="Arial"/>
            </a:endParaRPr>
          </a:p>
        </p:txBody>
      </p:sp>
      <p:sp>
        <p:nvSpPr>
          <p:cNvPr id="87" name="CustomShape 3"/>
          <p:cNvSpPr/>
          <p:nvPr/>
        </p:nvSpPr>
        <p:spPr>
          <a:xfrm>
            <a:off x="504000" y="1656000"/>
            <a:ext cx="4426560" cy="4823640"/>
          </a:xfrm>
          <a:prstGeom prst="rect">
            <a:avLst/>
          </a:prstGeom>
          <a:solidFill>
            <a:srgbClr val="66FF66"/>
          </a:solidFill>
          <a:ln>
            <a:solidFill>
              <a:srgbClr val="3465A4"/>
            </a:solidFill>
          </a:ln>
        </p:spPr>
        <p:style>
          <a:lnRef idx="0">
            <a:scrgbClr r="0" g="0" b="0"/>
          </a:lnRef>
          <a:fillRef idx="0">
            <a:scrgbClr r="0" g="0" b="0"/>
          </a:fillRef>
          <a:effectRef idx="0">
            <a:scrgbClr r="0" g="0" b="0"/>
          </a:effectRef>
          <a:fontRef idx="minor"/>
        </p:style>
        <p:txBody>
          <a:bodyPr lIns="0" tIns="0" rIns="0" bIns="0"/>
          <a:lstStyle/>
          <a:p>
            <a:pPr marL="36000" algn="ctr">
              <a:lnSpc>
                <a:spcPct val="100000"/>
              </a:lnSpc>
              <a:spcBef>
                <a:spcPts val="1417"/>
              </a:spcBef>
            </a:pPr>
            <a:r>
              <a:rPr lang="en-GB" sz="3600" b="1" strike="noStrike" spc="-1">
                <a:solidFill>
                  <a:srgbClr val="006600"/>
                </a:solidFill>
                <a:uFill>
                  <a:solidFill>
                    <a:srgbClr val="FFFFFF"/>
                  </a:solidFill>
                </a:uFill>
                <a:latin typeface="Gabriola"/>
              </a:rPr>
              <a:t>Advantages:</a:t>
            </a:r>
            <a:endParaRPr lang="en-GB" sz="1800" b="0" strike="noStrike" spc="-1">
              <a:solidFill>
                <a:srgbClr val="000000"/>
              </a:solidFill>
              <a:uFill>
                <a:solidFill>
                  <a:srgbClr val="FFFFFF"/>
                </a:solidFill>
              </a:uFill>
              <a:latin typeface="Arial"/>
            </a:endParaRPr>
          </a:p>
          <a:p>
            <a:pPr marL="36000" indent="-216000" algn="ctr">
              <a:lnSpc>
                <a:spcPct val="100000"/>
              </a:lnSpc>
              <a:spcBef>
                <a:spcPts val="1417"/>
              </a:spcBef>
              <a:buClr>
                <a:srgbClr val="000000"/>
              </a:buClr>
              <a:buSzPct val="45000"/>
              <a:buFont typeface="Wingdings" charset="2"/>
              <a:buChar char=""/>
            </a:pPr>
            <a:r>
              <a:rPr lang="en-GB" sz="3200" b="1" strike="noStrike" spc="-1">
                <a:solidFill>
                  <a:srgbClr val="FFFFFF"/>
                </a:solidFill>
                <a:uFill>
                  <a:solidFill>
                    <a:srgbClr val="FFFFFF"/>
                  </a:solidFill>
                </a:uFill>
                <a:latin typeface="Gabriola"/>
              </a:rPr>
              <a:t>Wind energy does not cause pollution.</a:t>
            </a:r>
            <a:endParaRPr lang="en-GB" sz="1800" b="0" strike="noStrike" spc="-1">
              <a:solidFill>
                <a:srgbClr val="000000"/>
              </a:solidFill>
              <a:uFill>
                <a:solidFill>
                  <a:srgbClr val="FFFFFF"/>
                </a:solidFill>
              </a:uFill>
              <a:latin typeface="Arial"/>
            </a:endParaRPr>
          </a:p>
          <a:p>
            <a:pPr marL="36000" indent="-216000" algn="ctr">
              <a:lnSpc>
                <a:spcPct val="100000"/>
              </a:lnSpc>
              <a:spcBef>
                <a:spcPts val="1417"/>
              </a:spcBef>
              <a:buClr>
                <a:srgbClr val="000000"/>
              </a:buClr>
              <a:buSzPct val="45000"/>
              <a:buFont typeface="Wingdings" charset="2"/>
              <a:buChar char=""/>
            </a:pPr>
            <a:r>
              <a:rPr lang="en-GB" sz="3200" b="1" strike="noStrike" spc="-1">
                <a:solidFill>
                  <a:srgbClr val="FFFFFF"/>
                </a:solidFill>
                <a:uFill>
                  <a:solidFill>
                    <a:srgbClr val="FFFFFF"/>
                  </a:solidFill>
                </a:uFill>
                <a:latin typeface="Gabriola"/>
              </a:rPr>
              <a:t>The operational costs associated with wind power are low.</a:t>
            </a:r>
            <a:endParaRPr lang="en-GB" sz="1800" b="0" strike="noStrike" spc="-1">
              <a:solidFill>
                <a:srgbClr val="000000"/>
              </a:solidFill>
              <a:uFill>
                <a:solidFill>
                  <a:srgbClr val="FFFFFF"/>
                </a:solidFill>
              </a:uFill>
              <a:latin typeface="Arial"/>
            </a:endParaRPr>
          </a:p>
          <a:p>
            <a:pPr marL="36000" indent="-216000" algn="ctr">
              <a:lnSpc>
                <a:spcPct val="100000"/>
              </a:lnSpc>
              <a:spcBef>
                <a:spcPts val="1417"/>
              </a:spcBef>
              <a:buClr>
                <a:srgbClr val="000000"/>
              </a:buClr>
              <a:buSzPct val="45000"/>
              <a:buFont typeface="Wingdings" charset="2"/>
              <a:buChar char=""/>
            </a:pPr>
            <a:r>
              <a:rPr lang="en-GB" sz="3200" b="1" strike="noStrike" spc="-1">
                <a:solidFill>
                  <a:srgbClr val="FFFFFF"/>
                </a:solidFill>
                <a:uFill>
                  <a:solidFill>
                    <a:srgbClr val="FFFFFF"/>
                  </a:solidFill>
                </a:uFill>
                <a:latin typeface="Gabriola"/>
              </a:rPr>
              <a:t>Wind turbines are incredibly space-efficient.</a:t>
            </a:r>
            <a:endParaRPr lang="en-GB" sz="1800" b="0" strike="noStrike" spc="-1">
              <a:solidFill>
                <a:srgbClr val="000000"/>
              </a:solidFill>
              <a:uFill>
                <a:solidFill>
                  <a:srgbClr val="FFFFFF"/>
                </a:solidFill>
              </a:uFill>
              <a:latin typeface="Arial"/>
            </a:endParaRPr>
          </a:p>
          <a:p>
            <a:pPr marL="36000" indent="-216000" algn="ctr">
              <a:lnSpc>
                <a:spcPct val="100000"/>
              </a:lnSpc>
              <a:spcBef>
                <a:spcPts val="1417"/>
              </a:spcBef>
              <a:buClr>
                <a:srgbClr val="000000"/>
              </a:buClr>
              <a:buSzPct val="45000"/>
              <a:buFont typeface="Wingdings" charset="2"/>
              <a:buChar char=""/>
            </a:pPr>
            <a:r>
              <a:rPr lang="en-GB" sz="3200" b="1" strike="noStrike" spc="-1">
                <a:solidFill>
                  <a:srgbClr val="FFFFFF"/>
                </a:solidFill>
                <a:uFill>
                  <a:solidFill>
                    <a:srgbClr val="FFFFFF"/>
                  </a:solidFill>
                </a:uFill>
                <a:latin typeface="Gabriola"/>
              </a:rPr>
              <a:t>Wind power is renewable</a:t>
            </a:r>
            <a:r>
              <a:rPr lang="en-GB" sz="2400" b="0" strike="noStrike" spc="-1">
                <a:solidFill>
                  <a:srgbClr val="FFFFFF"/>
                </a:solidFill>
                <a:uFill>
                  <a:solidFill>
                    <a:srgbClr val="FFFFFF"/>
                  </a:solidFill>
                </a:uFill>
                <a:latin typeface="Gabriola"/>
              </a:rPr>
              <a:t>.</a:t>
            </a:r>
            <a:endParaRPr lang="en-GB" sz="1800" b="0" strike="noStrike" spc="-1">
              <a:solidFill>
                <a:srgbClr val="000000"/>
              </a:solidFill>
              <a:uFill>
                <a:solidFill>
                  <a:srgbClr val="FFFFFF"/>
                </a:solidFill>
              </a:uFill>
              <a:latin typeface="Arial"/>
            </a:endParaRPr>
          </a:p>
          <a:p>
            <a:pPr marL="36000" algn="ctr">
              <a:lnSpc>
                <a:spcPct val="100000"/>
              </a:lnSpc>
              <a:spcBef>
                <a:spcPts val="1417"/>
              </a:spcBef>
            </a:pPr>
            <a:endParaRPr lang="en-GB" sz="1800" b="0" strike="noStrike" spc="-1">
              <a:solidFill>
                <a:srgbClr val="000000"/>
              </a:solidFill>
              <a:uFill>
                <a:solidFill>
                  <a:srgbClr val="FFFFFF"/>
                </a:solidFill>
              </a:uFill>
              <a:latin typeface="Arial"/>
            </a:endParaRPr>
          </a:p>
        </p:txBody>
      </p:sp>
      <p:sp>
        <p:nvSpPr>
          <p:cNvPr id="88" name="CustomShape 4"/>
          <p:cNvSpPr/>
          <p:nvPr/>
        </p:nvSpPr>
        <p:spPr>
          <a:xfrm>
            <a:off x="5149080" y="5619240"/>
            <a:ext cx="4426560" cy="857880"/>
          </a:xfrm>
          <a:prstGeom prst="rect">
            <a:avLst/>
          </a:prstGeom>
          <a:solidFill>
            <a:srgbClr val="3399FF"/>
          </a:solidFill>
          <a:ln>
            <a:solidFill>
              <a:srgbClr val="003366"/>
            </a:solidFill>
          </a:ln>
        </p:spPr>
        <p:style>
          <a:lnRef idx="0">
            <a:scrgbClr r="0" g="0" b="0"/>
          </a:lnRef>
          <a:fillRef idx="0">
            <a:scrgbClr r="0" g="0" b="0"/>
          </a:fillRef>
          <a:effectRef idx="0">
            <a:scrgbClr r="0" g="0" b="0"/>
          </a:effectRef>
          <a:fontRef idx="minor"/>
        </p:style>
        <p:txBody>
          <a:bodyPr lIns="90000" tIns="45000" rIns="90000" bIns="45000" anchor="ctr"/>
          <a:lstStyle/>
          <a:p>
            <a:pPr marL="144000" algn="ctr">
              <a:lnSpc>
                <a:spcPct val="100000"/>
              </a:lnSpc>
            </a:pPr>
            <a:r>
              <a:rPr lang="en-GB" sz="1800" b="0" strike="noStrike" spc="-1">
                <a:solidFill>
                  <a:srgbClr val="FFFFFF"/>
                </a:solidFill>
                <a:uFill>
                  <a:solidFill>
                    <a:srgbClr val="FFFFFF"/>
                  </a:solidFill>
                </a:uFill>
                <a:latin typeface="Arial"/>
              </a:rPr>
              <a:t>Wind is a good energy source in countries like the UK but not in Finland, where there is very little wind.</a:t>
            </a:r>
            <a:endParaRPr lang="en-GB" sz="1800" b="0" strike="noStrike" spc="-1">
              <a:solidFill>
                <a:srgbClr val="000000"/>
              </a:solidFill>
              <a:uFill>
                <a:solidFill>
                  <a:srgbClr val="FFFFFF"/>
                </a:solidFill>
              </a:uFill>
              <a:latin typeface="Arial"/>
            </a:endParaRPr>
          </a:p>
        </p:txBody>
      </p:sp>
    </p:spTree>
  </p:cSld>
  <p:clrMapOvr>
    <a:masterClrMapping/>
  </p:clrMapOvr>
  <p:transition spd="med">
    <p:pull dir="d"/>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Obraz 88"/>
          <p:cNvPicPr/>
          <p:nvPr/>
        </p:nvPicPr>
        <p:blipFill>
          <a:blip r:embed="rId2"/>
          <a:stretch/>
        </p:blipFill>
        <p:spPr>
          <a:xfrm>
            <a:off x="-630000" y="0"/>
            <a:ext cx="11340000" cy="7559640"/>
          </a:xfrm>
          <a:prstGeom prst="rect">
            <a:avLst/>
          </a:prstGeom>
          <a:ln>
            <a:noFill/>
          </a:ln>
        </p:spPr>
      </p:pic>
      <p:sp>
        <p:nvSpPr>
          <p:cNvPr id="90" name="CustomShape 1"/>
          <p:cNvSpPr/>
          <p:nvPr/>
        </p:nvSpPr>
        <p:spPr>
          <a:xfrm>
            <a:off x="504000" y="301320"/>
            <a:ext cx="9071280" cy="1261800"/>
          </a:xfrm>
          <a:prstGeom prst="rect">
            <a:avLst/>
          </a:prstGeom>
          <a:solidFill>
            <a:srgbClr val="111111"/>
          </a:solidFill>
          <a:ln>
            <a:solidFill>
              <a:srgbClr val="3465A4"/>
            </a:solid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GB" sz="4400" b="0" strike="noStrike" spc="-1">
                <a:solidFill>
                  <a:srgbClr val="FFFFFF"/>
                </a:solidFill>
                <a:uFill>
                  <a:solidFill>
                    <a:srgbClr val="FFFFFF"/>
                  </a:solidFill>
                </a:uFill>
                <a:latin typeface="Montserrat"/>
              </a:rPr>
              <a:t>Hydroelectric</a:t>
            </a:r>
            <a:endParaRPr lang="en-GB" sz="1800" b="0" strike="noStrike" spc="-1">
              <a:solidFill>
                <a:srgbClr val="000000"/>
              </a:solidFill>
              <a:uFill>
                <a:solidFill>
                  <a:srgbClr val="FFFFFF"/>
                </a:solidFill>
              </a:uFill>
              <a:latin typeface="Arial"/>
            </a:endParaRPr>
          </a:p>
        </p:txBody>
      </p:sp>
      <p:sp>
        <p:nvSpPr>
          <p:cNvPr id="91" name="CustomShape 2"/>
          <p:cNvSpPr/>
          <p:nvPr/>
        </p:nvSpPr>
        <p:spPr>
          <a:xfrm>
            <a:off x="5152680" y="1656000"/>
            <a:ext cx="4426560" cy="3887640"/>
          </a:xfrm>
          <a:prstGeom prst="rect">
            <a:avLst/>
          </a:prstGeom>
          <a:solidFill>
            <a:srgbClr val="CC3300"/>
          </a:solidFill>
          <a:ln>
            <a:solidFill>
              <a:srgbClr val="3465A4"/>
            </a:solidFill>
          </a:ln>
        </p:spPr>
        <p:style>
          <a:lnRef idx="0">
            <a:scrgbClr r="0" g="0" b="0"/>
          </a:lnRef>
          <a:fillRef idx="0">
            <a:scrgbClr r="0" g="0" b="0"/>
          </a:fillRef>
          <a:effectRef idx="0">
            <a:scrgbClr r="0" g="0" b="0"/>
          </a:effectRef>
          <a:fontRef idx="minor"/>
        </p:style>
        <p:txBody>
          <a:bodyPr lIns="0" tIns="0" rIns="0" bIns="0"/>
          <a:lstStyle/>
          <a:p>
            <a:pPr algn="ctr">
              <a:lnSpc>
                <a:spcPct val="100000"/>
              </a:lnSpc>
              <a:spcBef>
                <a:spcPts val="1417"/>
              </a:spcBef>
            </a:pPr>
            <a:r>
              <a:rPr lang="en-GB" sz="4400" b="0" strike="noStrike" spc="-1">
                <a:solidFill>
                  <a:srgbClr val="990000"/>
                </a:solidFill>
                <a:uFill>
                  <a:solidFill>
                    <a:srgbClr val="FFFFFF"/>
                  </a:solidFill>
                </a:uFill>
                <a:latin typeface="Buxton Sketch"/>
              </a:rPr>
              <a:t> </a:t>
            </a:r>
            <a:r>
              <a:rPr lang="en-GB" sz="600" b="0" strike="noStrike" spc="-1">
                <a:solidFill>
                  <a:srgbClr val="990000"/>
                </a:solidFill>
                <a:uFill>
                  <a:solidFill>
                    <a:srgbClr val="FFFFFF"/>
                  </a:solidFill>
                </a:uFill>
                <a:latin typeface="Buxton Sketch"/>
              </a:rPr>
              <a:t> </a:t>
            </a:r>
            <a:r>
              <a:rPr lang="en-GB" sz="3200" b="0" strike="noStrike" spc="-1">
                <a:solidFill>
                  <a:srgbClr val="990000"/>
                </a:solidFill>
                <a:uFill>
                  <a:solidFill>
                    <a:srgbClr val="FFFFFF"/>
                  </a:solidFill>
                </a:uFill>
                <a:latin typeface="Buxton Sketch"/>
              </a:rPr>
              <a:t>Disadvantages:</a:t>
            </a:r>
            <a:r>
              <a:rPr lang="en-GB" sz="4000" b="0" strike="noStrike" spc="-1">
                <a:solidFill>
                  <a:srgbClr val="990000"/>
                </a:solidFill>
                <a:uFill>
                  <a:solidFill>
                    <a:srgbClr val="FFFFFF"/>
                  </a:solidFill>
                </a:uFill>
                <a:latin typeface="Buxton Sketch"/>
              </a:rPr>
              <a:t> </a:t>
            </a:r>
            <a:endParaRPr lang="en-GB" sz="1800" b="0" strike="noStrike" spc="-1">
              <a:solidFill>
                <a:srgbClr val="000000"/>
              </a:solidFill>
              <a:uFill>
                <a:solidFill>
                  <a:srgbClr val="FFFFFF"/>
                </a:solidFill>
              </a:uFill>
              <a:latin typeface="Arial"/>
            </a:endParaRPr>
          </a:p>
          <a:p>
            <a:pPr marL="432000" indent="-323640" algn="ctr">
              <a:lnSpc>
                <a:spcPct val="100000"/>
              </a:lnSpc>
              <a:spcBef>
                <a:spcPts val="1417"/>
              </a:spcBef>
              <a:buClr>
                <a:srgbClr val="000000"/>
              </a:buClr>
              <a:buSzPct val="45000"/>
              <a:buFont typeface="Wingdings" charset="2"/>
              <a:buChar char=""/>
            </a:pPr>
            <a:r>
              <a:rPr lang="en-GB" sz="2200" b="0" strike="noStrike" spc="-1">
                <a:solidFill>
                  <a:srgbClr val="000000"/>
                </a:solidFill>
                <a:uFill>
                  <a:solidFill>
                    <a:srgbClr val="FFFFFF"/>
                  </a:solidFill>
                </a:uFill>
                <a:latin typeface="Buxton Sketch"/>
              </a:rPr>
              <a:t>Hydroelectric dams can be a threat to wildlife and change the local microclimate,</a:t>
            </a:r>
            <a:endParaRPr lang="en-GB" sz="1800" b="0" strike="noStrike" spc="-1">
              <a:solidFill>
                <a:srgbClr val="000000"/>
              </a:solidFill>
              <a:uFill>
                <a:solidFill>
                  <a:srgbClr val="FFFFFF"/>
                </a:solidFill>
              </a:uFill>
              <a:latin typeface="Arial"/>
            </a:endParaRPr>
          </a:p>
          <a:p>
            <a:pPr marL="432000" indent="-323640" algn="ctr">
              <a:lnSpc>
                <a:spcPct val="100000"/>
              </a:lnSpc>
              <a:spcBef>
                <a:spcPts val="1417"/>
              </a:spcBef>
              <a:buClr>
                <a:srgbClr val="000000"/>
              </a:buClr>
              <a:buSzPct val="45000"/>
              <a:buFont typeface="Wingdings" charset="2"/>
              <a:buChar char=""/>
            </a:pPr>
            <a:r>
              <a:rPr lang="en-GB" sz="2200" b="0" strike="noStrike" spc="-1">
                <a:solidFill>
                  <a:srgbClr val="000000"/>
                </a:solidFill>
                <a:uFill>
                  <a:solidFill>
                    <a:srgbClr val="FFFFFF"/>
                  </a:solidFill>
                </a:uFill>
                <a:latin typeface="Buxton Sketch"/>
              </a:rPr>
              <a:t>They emit loud noise,</a:t>
            </a:r>
            <a:endParaRPr lang="en-GB" sz="1800" b="0" strike="noStrike" spc="-1">
              <a:solidFill>
                <a:srgbClr val="000000"/>
              </a:solidFill>
              <a:uFill>
                <a:solidFill>
                  <a:srgbClr val="FFFFFF"/>
                </a:solidFill>
              </a:uFill>
              <a:latin typeface="Arial"/>
            </a:endParaRPr>
          </a:p>
          <a:p>
            <a:pPr marL="432000" indent="-323640" algn="ctr">
              <a:lnSpc>
                <a:spcPct val="100000"/>
              </a:lnSpc>
              <a:spcBef>
                <a:spcPts val="1417"/>
              </a:spcBef>
              <a:buClr>
                <a:srgbClr val="000000"/>
              </a:buClr>
              <a:buSzPct val="45000"/>
              <a:buFont typeface="Wingdings" charset="2"/>
              <a:buChar char=""/>
            </a:pPr>
            <a:r>
              <a:rPr lang="en-GB" sz="2200" b="0" strike="noStrike" spc="-1">
                <a:solidFill>
                  <a:srgbClr val="000000"/>
                </a:solidFill>
                <a:uFill>
                  <a:solidFill>
                    <a:srgbClr val="FFFFFF"/>
                  </a:solidFill>
                </a:uFill>
                <a:latin typeface="Buxton Sketch"/>
              </a:rPr>
              <a:t>Heavy upfront investments,</a:t>
            </a:r>
            <a:endParaRPr lang="en-GB" sz="1800" b="0" strike="noStrike" spc="-1">
              <a:solidFill>
                <a:srgbClr val="000000"/>
              </a:solidFill>
              <a:uFill>
                <a:solidFill>
                  <a:srgbClr val="FFFFFF"/>
                </a:solidFill>
              </a:uFill>
              <a:latin typeface="Arial"/>
            </a:endParaRPr>
          </a:p>
          <a:p>
            <a:pPr marL="432000" indent="-323640" algn="ctr">
              <a:lnSpc>
                <a:spcPct val="100000"/>
              </a:lnSpc>
              <a:spcBef>
                <a:spcPts val="1417"/>
              </a:spcBef>
              <a:buClr>
                <a:srgbClr val="000000"/>
              </a:buClr>
              <a:buSzPct val="45000"/>
              <a:buFont typeface="Wingdings" charset="2"/>
              <a:buChar char=""/>
            </a:pPr>
            <a:r>
              <a:rPr lang="en-GB" sz="2200" b="0" strike="noStrike" spc="-1">
                <a:solidFill>
                  <a:srgbClr val="000000"/>
                </a:solidFill>
                <a:uFill>
                  <a:solidFill>
                    <a:srgbClr val="FFFFFF"/>
                  </a:solidFill>
                </a:uFill>
                <a:latin typeface="Buxton Sketch"/>
              </a:rPr>
              <a:t>They emit methane by flooding large areas of greenery.</a:t>
            </a:r>
            <a:r>
              <a:rPr lang="en-GB" sz="2600" b="0" strike="noStrike" spc="-1">
                <a:solidFill>
                  <a:srgbClr val="000000"/>
                </a:solidFill>
                <a:uFill>
                  <a:solidFill>
                    <a:srgbClr val="FFFFFF"/>
                  </a:solidFill>
                </a:uFill>
                <a:latin typeface="Buxton Sketch"/>
              </a:rPr>
              <a:t> </a:t>
            </a:r>
            <a:endParaRPr lang="en-GB" sz="1800" b="0" strike="noStrike" spc="-1">
              <a:solidFill>
                <a:srgbClr val="000000"/>
              </a:solidFill>
              <a:uFill>
                <a:solidFill>
                  <a:srgbClr val="FFFFFF"/>
                </a:solidFill>
              </a:uFill>
              <a:latin typeface="Arial"/>
            </a:endParaRPr>
          </a:p>
          <a:p>
            <a:pPr algn="ctr">
              <a:lnSpc>
                <a:spcPct val="100000"/>
              </a:lnSpc>
              <a:spcBef>
                <a:spcPts val="1417"/>
              </a:spcBef>
            </a:pPr>
            <a:endParaRPr lang="en-GB" sz="1800" b="0" strike="noStrike" spc="-1">
              <a:solidFill>
                <a:srgbClr val="000000"/>
              </a:solidFill>
              <a:uFill>
                <a:solidFill>
                  <a:srgbClr val="FFFFFF"/>
                </a:solidFill>
              </a:uFill>
              <a:latin typeface="Arial"/>
            </a:endParaRPr>
          </a:p>
        </p:txBody>
      </p:sp>
      <p:sp>
        <p:nvSpPr>
          <p:cNvPr id="92" name="CustomShape 3"/>
          <p:cNvSpPr/>
          <p:nvPr/>
        </p:nvSpPr>
        <p:spPr>
          <a:xfrm>
            <a:off x="504000" y="1656000"/>
            <a:ext cx="4535640" cy="4823640"/>
          </a:xfrm>
          <a:prstGeom prst="rect">
            <a:avLst/>
          </a:prstGeom>
          <a:solidFill>
            <a:srgbClr val="66FF66"/>
          </a:solidFill>
          <a:ln>
            <a:solidFill>
              <a:srgbClr val="3465A4"/>
            </a:solidFill>
          </a:ln>
        </p:spPr>
        <p:style>
          <a:lnRef idx="0">
            <a:scrgbClr r="0" g="0" b="0"/>
          </a:lnRef>
          <a:fillRef idx="0">
            <a:scrgbClr r="0" g="0" b="0"/>
          </a:fillRef>
          <a:effectRef idx="0">
            <a:scrgbClr r="0" g="0" b="0"/>
          </a:effectRef>
          <a:fontRef idx="minor"/>
        </p:style>
        <p:txBody>
          <a:bodyPr lIns="0" tIns="0" rIns="0" bIns="0"/>
          <a:lstStyle/>
          <a:p>
            <a:pPr marL="36000" algn="ctr">
              <a:lnSpc>
                <a:spcPct val="100000"/>
              </a:lnSpc>
              <a:spcBef>
                <a:spcPts val="1417"/>
              </a:spcBef>
            </a:pPr>
            <a:r>
              <a:rPr lang="en-GB" sz="3600" b="1" strike="noStrike" spc="-1">
                <a:solidFill>
                  <a:srgbClr val="006600"/>
                </a:solidFill>
                <a:uFill>
                  <a:solidFill>
                    <a:srgbClr val="FFFFFF"/>
                  </a:solidFill>
                </a:uFill>
                <a:latin typeface="Gabriola"/>
              </a:rPr>
              <a:t>Advantages:</a:t>
            </a:r>
            <a:endParaRPr lang="en-GB" sz="1800" b="0" strike="noStrike" spc="-1">
              <a:solidFill>
                <a:srgbClr val="000000"/>
              </a:solidFill>
              <a:uFill>
                <a:solidFill>
                  <a:srgbClr val="FFFFFF"/>
                </a:solidFill>
              </a:uFill>
              <a:latin typeface="Arial"/>
            </a:endParaRPr>
          </a:p>
          <a:p>
            <a:pPr marL="36000" indent="-216000" algn="ctr">
              <a:lnSpc>
                <a:spcPct val="100000"/>
              </a:lnSpc>
              <a:spcBef>
                <a:spcPts val="1417"/>
              </a:spcBef>
              <a:buClr>
                <a:srgbClr val="000000"/>
              </a:buClr>
              <a:buSzPct val="45000"/>
              <a:buFont typeface="Wingdings" charset="2"/>
              <a:buChar char=""/>
            </a:pPr>
            <a:r>
              <a:rPr lang="en-GB" sz="2800" b="1" strike="noStrike" spc="-1">
                <a:solidFill>
                  <a:srgbClr val="FFFFFF"/>
                </a:solidFill>
                <a:uFill>
                  <a:solidFill>
                    <a:srgbClr val="FFFFFF"/>
                  </a:solidFill>
                </a:uFill>
                <a:latin typeface="Gabriola"/>
              </a:rPr>
              <a:t>Hydroelectric dams cause little pollution.</a:t>
            </a:r>
            <a:endParaRPr lang="en-GB" sz="1800" b="0" strike="noStrike" spc="-1">
              <a:solidFill>
                <a:srgbClr val="000000"/>
              </a:solidFill>
              <a:uFill>
                <a:solidFill>
                  <a:srgbClr val="FFFFFF"/>
                </a:solidFill>
              </a:uFill>
              <a:latin typeface="Arial"/>
            </a:endParaRPr>
          </a:p>
          <a:p>
            <a:pPr marL="36000" indent="-216000" algn="ctr">
              <a:lnSpc>
                <a:spcPct val="100000"/>
              </a:lnSpc>
              <a:spcBef>
                <a:spcPts val="1417"/>
              </a:spcBef>
              <a:buClr>
                <a:srgbClr val="000000"/>
              </a:buClr>
              <a:buSzPct val="45000"/>
              <a:buFont typeface="Wingdings" charset="2"/>
              <a:buChar char=""/>
            </a:pPr>
            <a:r>
              <a:rPr lang="en-GB" sz="2800" b="1" strike="noStrike" spc="-1">
                <a:solidFill>
                  <a:srgbClr val="FFFFFF"/>
                </a:solidFill>
                <a:uFill>
                  <a:solidFill>
                    <a:srgbClr val="FFFFFF"/>
                  </a:solidFill>
                </a:uFill>
                <a:latin typeface="Gabriola"/>
              </a:rPr>
              <a:t>They create many new jobs,</a:t>
            </a:r>
            <a:endParaRPr lang="en-GB" sz="1800" b="0" strike="noStrike" spc="-1">
              <a:solidFill>
                <a:srgbClr val="000000"/>
              </a:solidFill>
              <a:uFill>
                <a:solidFill>
                  <a:srgbClr val="FFFFFF"/>
                </a:solidFill>
              </a:uFill>
              <a:latin typeface="Arial"/>
            </a:endParaRPr>
          </a:p>
          <a:p>
            <a:pPr marL="36000" indent="-216000" algn="ctr">
              <a:lnSpc>
                <a:spcPct val="100000"/>
              </a:lnSpc>
              <a:spcBef>
                <a:spcPts val="1417"/>
              </a:spcBef>
              <a:buClr>
                <a:srgbClr val="000000"/>
              </a:buClr>
              <a:buSzPct val="45000"/>
              <a:buFont typeface="Wingdings" charset="2"/>
              <a:buChar char=""/>
            </a:pPr>
            <a:r>
              <a:rPr lang="en-GB" sz="2800" b="1" strike="noStrike" spc="-1">
                <a:solidFill>
                  <a:srgbClr val="FFFFFF"/>
                </a:solidFill>
                <a:uFill>
                  <a:solidFill>
                    <a:srgbClr val="FFFFFF"/>
                  </a:solidFill>
                </a:uFill>
                <a:latin typeface="Gabriola"/>
              </a:rPr>
              <a:t>Hydroelectric dams attract tourists,</a:t>
            </a:r>
            <a:endParaRPr lang="en-GB" sz="1800" b="0" strike="noStrike" spc="-1">
              <a:solidFill>
                <a:srgbClr val="000000"/>
              </a:solidFill>
              <a:uFill>
                <a:solidFill>
                  <a:srgbClr val="FFFFFF"/>
                </a:solidFill>
              </a:uFill>
              <a:latin typeface="Arial"/>
            </a:endParaRPr>
          </a:p>
          <a:p>
            <a:pPr marL="36000" indent="-216000" algn="ctr">
              <a:lnSpc>
                <a:spcPct val="100000"/>
              </a:lnSpc>
              <a:spcBef>
                <a:spcPts val="1417"/>
              </a:spcBef>
              <a:buClr>
                <a:srgbClr val="000000"/>
              </a:buClr>
              <a:buSzPct val="45000"/>
              <a:buFont typeface="Wingdings" charset="2"/>
              <a:buChar char=""/>
            </a:pPr>
            <a:r>
              <a:rPr lang="en-GB" sz="2800" b="1" strike="noStrike" spc="-1">
                <a:solidFill>
                  <a:srgbClr val="FFFFFF"/>
                </a:solidFill>
                <a:uFill>
                  <a:solidFill>
                    <a:srgbClr val="FFFFFF"/>
                  </a:solidFill>
                </a:uFill>
                <a:latin typeface="Gabriola"/>
              </a:rPr>
              <a:t>Hydroelectric energy is renewable,</a:t>
            </a:r>
            <a:endParaRPr lang="en-GB" sz="1800" b="0" strike="noStrike" spc="-1">
              <a:solidFill>
                <a:srgbClr val="000000"/>
              </a:solidFill>
              <a:uFill>
                <a:solidFill>
                  <a:srgbClr val="FFFFFF"/>
                </a:solidFill>
              </a:uFill>
              <a:latin typeface="Arial"/>
            </a:endParaRPr>
          </a:p>
          <a:p>
            <a:pPr marL="36000" indent="-216000" algn="ctr">
              <a:lnSpc>
                <a:spcPct val="100000"/>
              </a:lnSpc>
              <a:spcBef>
                <a:spcPts val="1417"/>
              </a:spcBef>
              <a:buClr>
                <a:srgbClr val="000000"/>
              </a:buClr>
              <a:buSzPct val="45000"/>
              <a:buFont typeface="Wingdings" charset="2"/>
              <a:buChar char=""/>
            </a:pPr>
            <a:r>
              <a:rPr lang="en-GB" sz="2800" b="1" strike="noStrike" spc="-1">
                <a:solidFill>
                  <a:srgbClr val="FFFFFF"/>
                </a:solidFill>
                <a:uFill>
                  <a:solidFill>
                    <a:srgbClr val="FFFFFF"/>
                  </a:solidFill>
                </a:uFill>
                <a:latin typeface="Gabriola"/>
              </a:rPr>
              <a:t>The amount of energy produced is flexible.</a:t>
            </a:r>
            <a:endParaRPr lang="en-GB" sz="1800" b="0" strike="noStrike" spc="-1">
              <a:solidFill>
                <a:srgbClr val="000000"/>
              </a:solidFill>
              <a:uFill>
                <a:solidFill>
                  <a:srgbClr val="FFFFFF"/>
                </a:solidFill>
              </a:uFill>
              <a:latin typeface="Arial"/>
            </a:endParaRPr>
          </a:p>
          <a:p>
            <a:pPr marL="36000" algn="ctr">
              <a:lnSpc>
                <a:spcPct val="100000"/>
              </a:lnSpc>
              <a:spcBef>
                <a:spcPts val="1417"/>
              </a:spcBef>
            </a:pPr>
            <a:endParaRPr lang="en-GB" sz="1800" b="0" strike="noStrike" spc="-1">
              <a:solidFill>
                <a:srgbClr val="000000"/>
              </a:solidFill>
              <a:uFill>
                <a:solidFill>
                  <a:srgbClr val="FFFFFF"/>
                </a:solidFill>
              </a:uFill>
              <a:latin typeface="Arial"/>
            </a:endParaRPr>
          </a:p>
        </p:txBody>
      </p:sp>
      <p:sp>
        <p:nvSpPr>
          <p:cNvPr id="93" name="CustomShape 4"/>
          <p:cNvSpPr/>
          <p:nvPr/>
        </p:nvSpPr>
        <p:spPr>
          <a:xfrm>
            <a:off x="5149080" y="5619240"/>
            <a:ext cx="4426560" cy="857880"/>
          </a:xfrm>
          <a:prstGeom prst="rect">
            <a:avLst/>
          </a:prstGeom>
          <a:solidFill>
            <a:srgbClr val="3399FF"/>
          </a:solidFill>
          <a:ln>
            <a:solidFill>
              <a:srgbClr val="336699"/>
            </a:solidFill>
          </a:ln>
        </p:spPr>
        <p:style>
          <a:lnRef idx="0">
            <a:scrgbClr r="0" g="0" b="0"/>
          </a:lnRef>
          <a:fillRef idx="0">
            <a:scrgbClr r="0" g="0" b="0"/>
          </a:fillRef>
          <a:effectRef idx="0">
            <a:scrgbClr r="0" g="0" b="0"/>
          </a:effectRef>
          <a:fontRef idx="minor"/>
        </p:style>
        <p:txBody>
          <a:bodyPr lIns="90000" tIns="45000" rIns="90000" bIns="45000" anchor="ctr"/>
          <a:lstStyle/>
          <a:p>
            <a:pPr marL="144000" algn="ctr">
              <a:lnSpc>
                <a:spcPct val="100000"/>
              </a:lnSpc>
            </a:pPr>
            <a:r>
              <a:rPr lang="en-GB" sz="1800" b="0" strike="noStrike" spc="-1">
                <a:solidFill>
                  <a:srgbClr val="FFFFFF"/>
                </a:solidFill>
                <a:uFill>
                  <a:solidFill>
                    <a:srgbClr val="FFFFFF"/>
                  </a:solidFill>
                </a:uFill>
                <a:latin typeface="Arial"/>
              </a:rPr>
              <a:t>Hydroelectricity is a good energy source in countries like Norway but not in Lithuania, where the terrain is flat.</a:t>
            </a:r>
            <a:endParaRPr lang="en-GB" sz="1800" b="0" strike="noStrike" spc="-1">
              <a:solidFill>
                <a:srgbClr val="000000"/>
              </a:solidFill>
              <a:uFill>
                <a:solidFill>
                  <a:srgbClr val="FFFFFF"/>
                </a:solidFill>
              </a:uFill>
              <a:latin typeface="Arial"/>
            </a:endParaRPr>
          </a:p>
        </p:txBody>
      </p:sp>
    </p:spTree>
  </p:cSld>
  <p:clrMapOvr>
    <a:masterClrMapping/>
  </p:clrMapOvr>
  <p:transition spd="med">
    <p:randomBar dir="vert"/>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Obraz 93"/>
          <p:cNvPicPr/>
          <p:nvPr/>
        </p:nvPicPr>
        <p:blipFill>
          <a:blip r:embed="rId2"/>
          <a:stretch/>
        </p:blipFill>
        <p:spPr>
          <a:xfrm>
            <a:off x="0" y="0"/>
            <a:ext cx="11334600" cy="7559640"/>
          </a:xfrm>
          <a:prstGeom prst="rect">
            <a:avLst/>
          </a:prstGeom>
          <a:ln>
            <a:noFill/>
          </a:ln>
        </p:spPr>
      </p:pic>
      <p:sp>
        <p:nvSpPr>
          <p:cNvPr id="95" name="CustomShape 1"/>
          <p:cNvSpPr/>
          <p:nvPr/>
        </p:nvSpPr>
        <p:spPr>
          <a:xfrm>
            <a:off x="504000" y="301320"/>
            <a:ext cx="9071280" cy="1261800"/>
          </a:xfrm>
          <a:prstGeom prst="rect">
            <a:avLst/>
          </a:prstGeom>
          <a:solidFill>
            <a:srgbClr val="111111"/>
          </a:solidFill>
          <a:ln>
            <a:solidFill>
              <a:srgbClr val="3465A4"/>
            </a:solid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GB" sz="4400" b="0" strike="noStrike" spc="-1">
                <a:solidFill>
                  <a:srgbClr val="FFFFFF"/>
                </a:solidFill>
                <a:uFill>
                  <a:solidFill>
                    <a:srgbClr val="FFFFFF"/>
                  </a:solidFill>
                </a:uFill>
                <a:latin typeface="Montserrat"/>
              </a:rPr>
              <a:t>Solar</a:t>
            </a:r>
            <a:endParaRPr lang="en-GB" sz="1800" b="0" strike="noStrike" spc="-1">
              <a:solidFill>
                <a:srgbClr val="000000"/>
              </a:solidFill>
              <a:uFill>
                <a:solidFill>
                  <a:srgbClr val="FFFFFF"/>
                </a:solidFill>
              </a:uFill>
              <a:latin typeface="Arial"/>
            </a:endParaRPr>
          </a:p>
        </p:txBody>
      </p:sp>
      <p:sp>
        <p:nvSpPr>
          <p:cNvPr id="96" name="CustomShape 2"/>
          <p:cNvSpPr/>
          <p:nvPr/>
        </p:nvSpPr>
        <p:spPr>
          <a:xfrm>
            <a:off x="5152680" y="1656000"/>
            <a:ext cx="4426560" cy="4823640"/>
          </a:xfrm>
          <a:prstGeom prst="rect">
            <a:avLst/>
          </a:prstGeom>
          <a:solidFill>
            <a:srgbClr val="CC3300"/>
          </a:solidFill>
          <a:ln>
            <a:solidFill>
              <a:srgbClr val="3465A4"/>
            </a:solidFill>
          </a:ln>
        </p:spPr>
        <p:style>
          <a:lnRef idx="0">
            <a:scrgbClr r="0" g="0" b="0"/>
          </a:lnRef>
          <a:fillRef idx="0">
            <a:scrgbClr r="0" g="0" b="0"/>
          </a:fillRef>
          <a:effectRef idx="0">
            <a:scrgbClr r="0" g="0" b="0"/>
          </a:effectRef>
          <a:fontRef idx="minor"/>
        </p:style>
        <p:txBody>
          <a:bodyPr lIns="0" tIns="0" rIns="0" bIns="0"/>
          <a:lstStyle/>
          <a:p>
            <a:pPr algn="ctr">
              <a:lnSpc>
                <a:spcPct val="100000"/>
              </a:lnSpc>
              <a:spcBef>
                <a:spcPts val="1417"/>
              </a:spcBef>
            </a:pPr>
            <a:r>
              <a:rPr lang="en-GB" sz="4400" b="0" strike="noStrike" spc="-1">
                <a:solidFill>
                  <a:srgbClr val="990000"/>
                </a:solidFill>
                <a:uFill>
                  <a:solidFill>
                    <a:srgbClr val="FFFFFF"/>
                  </a:solidFill>
                </a:uFill>
                <a:latin typeface="Buxton Sketch"/>
              </a:rPr>
              <a:t> </a:t>
            </a:r>
            <a:r>
              <a:rPr lang="en-GB" sz="600" b="0" strike="noStrike" spc="-1">
                <a:solidFill>
                  <a:srgbClr val="990000"/>
                </a:solidFill>
                <a:uFill>
                  <a:solidFill>
                    <a:srgbClr val="FFFFFF"/>
                  </a:solidFill>
                </a:uFill>
                <a:latin typeface="Buxton Sketch"/>
              </a:rPr>
              <a:t> </a:t>
            </a:r>
            <a:r>
              <a:rPr lang="en-GB" sz="3200" b="0" strike="noStrike" spc="-1">
                <a:solidFill>
                  <a:srgbClr val="990000"/>
                </a:solidFill>
                <a:uFill>
                  <a:solidFill>
                    <a:srgbClr val="FFFFFF"/>
                  </a:solidFill>
                </a:uFill>
                <a:latin typeface="Buxton Sketch"/>
              </a:rPr>
              <a:t>Disadvantages:</a:t>
            </a:r>
            <a:r>
              <a:rPr lang="en-GB" sz="4000" b="0" strike="noStrike" spc="-1">
                <a:solidFill>
                  <a:srgbClr val="990000"/>
                </a:solidFill>
                <a:uFill>
                  <a:solidFill>
                    <a:srgbClr val="FFFFFF"/>
                  </a:solidFill>
                </a:uFill>
                <a:latin typeface="Buxton Sketch"/>
              </a:rPr>
              <a:t> </a:t>
            </a:r>
            <a:endParaRPr lang="en-GB" sz="1800" b="0" strike="noStrike" spc="-1">
              <a:solidFill>
                <a:srgbClr val="000000"/>
              </a:solidFill>
              <a:uFill>
                <a:solidFill>
                  <a:srgbClr val="FFFFFF"/>
                </a:solidFill>
              </a:uFill>
              <a:latin typeface="Arial"/>
            </a:endParaRPr>
          </a:p>
          <a:p>
            <a:pPr marL="432000" indent="-323640" algn="ctr">
              <a:lnSpc>
                <a:spcPct val="100000"/>
              </a:lnSpc>
              <a:spcBef>
                <a:spcPts val="1417"/>
              </a:spcBef>
              <a:buClr>
                <a:srgbClr val="000000"/>
              </a:buClr>
              <a:buSzPct val="45000"/>
              <a:buFont typeface="Wingdings" charset="2"/>
              <a:buChar char=""/>
            </a:pPr>
            <a:r>
              <a:rPr lang="en-GB" sz="2200" b="0" strike="noStrike" spc="-1">
                <a:solidFill>
                  <a:srgbClr val="000000"/>
                </a:solidFill>
                <a:uFill>
                  <a:solidFill>
                    <a:srgbClr val="FFFFFF"/>
                  </a:solidFill>
                </a:uFill>
                <a:latin typeface="Buxton Sketch"/>
              </a:rPr>
              <a:t>They are quite expensive,</a:t>
            </a:r>
            <a:endParaRPr lang="en-GB" sz="1800" b="0" strike="noStrike" spc="-1">
              <a:solidFill>
                <a:srgbClr val="000000"/>
              </a:solidFill>
              <a:uFill>
                <a:solidFill>
                  <a:srgbClr val="FFFFFF"/>
                </a:solidFill>
              </a:uFill>
              <a:latin typeface="Arial"/>
            </a:endParaRPr>
          </a:p>
          <a:p>
            <a:pPr marL="432000" indent="-323640" algn="ctr">
              <a:lnSpc>
                <a:spcPct val="100000"/>
              </a:lnSpc>
              <a:spcBef>
                <a:spcPts val="1417"/>
              </a:spcBef>
              <a:buClr>
                <a:srgbClr val="000000"/>
              </a:buClr>
              <a:buSzPct val="45000"/>
              <a:buFont typeface="Wingdings" charset="2"/>
              <a:buChar char=""/>
            </a:pPr>
            <a:r>
              <a:rPr lang="en-GB" sz="2200" b="0" strike="noStrike" spc="-1">
                <a:solidFill>
                  <a:srgbClr val="000000"/>
                </a:solidFill>
                <a:uFill>
                  <a:solidFill>
                    <a:srgbClr val="FFFFFF"/>
                  </a:solidFill>
                </a:uFill>
                <a:latin typeface="Buxton Sketch"/>
              </a:rPr>
              <a:t>They can generate lower amounts of energy during cloudy days</a:t>
            </a:r>
            <a:endParaRPr lang="en-GB" sz="1800" b="0" strike="noStrike" spc="-1">
              <a:solidFill>
                <a:srgbClr val="000000"/>
              </a:solidFill>
              <a:uFill>
                <a:solidFill>
                  <a:srgbClr val="FFFFFF"/>
                </a:solidFill>
              </a:uFill>
              <a:latin typeface="Arial"/>
            </a:endParaRPr>
          </a:p>
          <a:p>
            <a:pPr marL="432000" indent="-323640" algn="ctr">
              <a:lnSpc>
                <a:spcPct val="100000"/>
              </a:lnSpc>
              <a:spcBef>
                <a:spcPts val="1417"/>
              </a:spcBef>
              <a:buClr>
                <a:srgbClr val="000000"/>
              </a:buClr>
              <a:buSzPct val="45000"/>
              <a:buFont typeface="Wingdings" charset="2"/>
              <a:buChar char=""/>
            </a:pPr>
            <a:r>
              <a:rPr lang="en-GB" sz="2200" b="0" strike="noStrike" spc="-1">
                <a:solidFill>
                  <a:srgbClr val="000000"/>
                </a:solidFill>
                <a:uFill>
                  <a:solidFill>
                    <a:srgbClr val="FFFFFF"/>
                  </a:solidFill>
                </a:uFill>
                <a:latin typeface="Buxton Sketch"/>
              </a:rPr>
              <a:t>They don’t generate energy during the night,</a:t>
            </a:r>
            <a:endParaRPr lang="en-GB" sz="1800" b="0" strike="noStrike" spc="-1">
              <a:solidFill>
                <a:srgbClr val="000000"/>
              </a:solidFill>
              <a:uFill>
                <a:solidFill>
                  <a:srgbClr val="FFFFFF"/>
                </a:solidFill>
              </a:uFill>
              <a:latin typeface="Arial"/>
            </a:endParaRPr>
          </a:p>
          <a:p>
            <a:pPr marL="432000" indent="-323640" algn="ctr">
              <a:lnSpc>
                <a:spcPct val="100000"/>
              </a:lnSpc>
              <a:spcBef>
                <a:spcPts val="1417"/>
              </a:spcBef>
              <a:buClr>
                <a:srgbClr val="000000"/>
              </a:buClr>
              <a:buSzPct val="45000"/>
              <a:buFont typeface="Wingdings" charset="2"/>
              <a:buChar char=""/>
            </a:pPr>
            <a:r>
              <a:rPr lang="en-GB" sz="2200" b="0" strike="noStrike" spc="-1">
                <a:solidFill>
                  <a:srgbClr val="000000"/>
                </a:solidFill>
                <a:uFill>
                  <a:solidFill>
                    <a:srgbClr val="FFFFFF"/>
                  </a:solidFill>
                </a:uFill>
                <a:latin typeface="Buxton Sketch"/>
              </a:rPr>
              <a:t>They require a lot of space,</a:t>
            </a:r>
            <a:endParaRPr lang="en-GB" sz="1800" b="0" strike="noStrike" spc="-1">
              <a:solidFill>
                <a:srgbClr val="000000"/>
              </a:solidFill>
              <a:uFill>
                <a:solidFill>
                  <a:srgbClr val="FFFFFF"/>
                </a:solidFill>
              </a:uFill>
              <a:latin typeface="Arial"/>
            </a:endParaRPr>
          </a:p>
          <a:p>
            <a:pPr marL="432000" indent="-323640" algn="ctr">
              <a:lnSpc>
                <a:spcPct val="100000"/>
              </a:lnSpc>
              <a:spcBef>
                <a:spcPts val="1417"/>
              </a:spcBef>
              <a:buClr>
                <a:srgbClr val="000000"/>
              </a:buClr>
              <a:buSzPct val="45000"/>
              <a:buFont typeface="Wingdings" charset="2"/>
              <a:buChar char=""/>
            </a:pPr>
            <a:r>
              <a:rPr lang="en-GB" sz="2200" b="0" strike="noStrike" spc="-1">
                <a:solidFill>
                  <a:srgbClr val="000000"/>
                </a:solidFill>
                <a:uFill>
                  <a:solidFill>
                    <a:srgbClr val="FFFFFF"/>
                  </a:solidFill>
                </a:uFill>
                <a:latin typeface="Buxton Sketch"/>
              </a:rPr>
              <a:t>Their manufacturing process requires exotic materials</a:t>
            </a:r>
            <a:endParaRPr lang="en-GB" sz="1800" b="0" strike="noStrike" spc="-1">
              <a:solidFill>
                <a:srgbClr val="000000"/>
              </a:solidFill>
              <a:uFill>
                <a:solidFill>
                  <a:srgbClr val="FFFFFF"/>
                </a:solidFill>
              </a:uFill>
              <a:latin typeface="Arial"/>
            </a:endParaRPr>
          </a:p>
          <a:p>
            <a:pPr algn="ctr">
              <a:lnSpc>
                <a:spcPct val="100000"/>
              </a:lnSpc>
              <a:spcBef>
                <a:spcPts val="1417"/>
              </a:spcBef>
            </a:pPr>
            <a:endParaRPr lang="en-GB" sz="1800" b="0" strike="noStrike" spc="-1">
              <a:solidFill>
                <a:srgbClr val="000000"/>
              </a:solidFill>
              <a:uFill>
                <a:solidFill>
                  <a:srgbClr val="FFFFFF"/>
                </a:solidFill>
              </a:uFill>
              <a:latin typeface="Arial"/>
            </a:endParaRPr>
          </a:p>
        </p:txBody>
      </p:sp>
      <p:sp>
        <p:nvSpPr>
          <p:cNvPr id="97" name="CustomShape 3"/>
          <p:cNvSpPr/>
          <p:nvPr/>
        </p:nvSpPr>
        <p:spPr>
          <a:xfrm>
            <a:off x="504000" y="1656000"/>
            <a:ext cx="4535640" cy="3887640"/>
          </a:xfrm>
          <a:prstGeom prst="rect">
            <a:avLst/>
          </a:prstGeom>
          <a:solidFill>
            <a:srgbClr val="66FF66"/>
          </a:solidFill>
          <a:ln>
            <a:solidFill>
              <a:srgbClr val="3465A4"/>
            </a:solidFill>
          </a:ln>
        </p:spPr>
        <p:style>
          <a:lnRef idx="0">
            <a:scrgbClr r="0" g="0" b="0"/>
          </a:lnRef>
          <a:fillRef idx="0">
            <a:scrgbClr r="0" g="0" b="0"/>
          </a:fillRef>
          <a:effectRef idx="0">
            <a:scrgbClr r="0" g="0" b="0"/>
          </a:effectRef>
          <a:fontRef idx="minor"/>
        </p:style>
        <p:txBody>
          <a:bodyPr lIns="0" tIns="0" rIns="0" bIns="0"/>
          <a:lstStyle/>
          <a:p>
            <a:pPr marL="36000" algn="ctr">
              <a:lnSpc>
                <a:spcPct val="100000"/>
              </a:lnSpc>
              <a:spcBef>
                <a:spcPts val="1417"/>
              </a:spcBef>
            </a:pPr>
            <a:r>
              <a:rPr lang="en-GB" sz="3600" b="1" strike="noStrike" spc="-1">
                <a:solidFill>
                  <a:srgbClr val="006600"/>
                </a:solidFill>
                <a:uFill>
                  <a:solidFill>
                    <a:srgbClr val="FFFFFF"/>
                  </a:solidFill>
                </a:uFill>
                <a:latin typeface="Gabriola"/>
              </a:rPr>
              <a:t>Advantages:</a:t>
            </a:r>
            <a:endParaRPr lang="en-GB" sz="1800" b="0" strike="noStrike" spc="-1">
              <a:solidFill>
                <a:srgbClr val="000000"/>
              </a:solidFill>
              <a:uFill>
                <a:solidFill>
                  <a:srgbClr val="FFFFFF"/>
                </a:solidFill>
              </a:uFill>
              <a:latin typeface="Arial"/>
            </a:endParaRPr>
          </a:p>
          <a:p>
            <a:pPr marL="432000" indent="-323640" algn="ctr">
              <a:lnSpc>
                <a:spcPct val="100000"/>
              </a:lnSpc>
              <a:spcBef>
                <a:spcPts val="1417"/>
              </a:spcBef>
              <a:buClr>
                <a:srgbClr val="000000"/>
              </a:buClr>
              <a:buSzPct val="45000"/>
              <a:buFont typeface="Wingdings" charset="2"/>
              <a:buChar char=""/>
            </a:pPr>
            <a:r>
              <a:rPr lang="en-GB" sz="3200" b="1" strike="noStrike" spc="-1">
                <a:solidFill>
                  <a:srgbClr val="FFFFFF"/>
                </a:solidFill>
                <a:uFill>
                  <a:solidFill>
                    <a:srgbClr val="FFFFFF"/>
                  </a:solidFill>
                </a:uFill>
                <a:latin typeface="Gabriola"/>
              </a:rPr>
              <a:t>Solar panels don’t create pollution,</a:t>
            </a:r>
            <a:endParaRPr lang="en-GB" sz="1800" b="0" strike="noStrike" spc="-1">
              <a:solidFill>
                <a:srgbClr val="000000"/>
              </a:solidFill>
              <a:uFill>
                <a:solidFill>
                  <a:srgbClr val="FFFFFF"/>
                </a:solidFill>
              </a:uFill>
              <a:latin typeface="Arial"/>
            </a:endParaRPr>
          </a:p>
          <a:p>
            <a:pPr marL="432000" indent="-323640" algn="ctr">
              <a:lnSpc>
                <a:spcPct val="100000"/>
              </a:lnSpc>
              <a:spcBef>
                <a:spcPts val="1417"/>
              </a:spcBef>
              <a:buClr>
                <a:srgbClr val="000000"/>
              </a:buClr>
              <a:buSzPct val="45000"/>
              <a:buFont typeface="Wingdings" charset="2"/>
              <a:buChar char=""/>
            </a:pPr>
            <a:r>
              <a:rPr lang="en-GB" sz="3200" b="1" strike="noStrike" spc="-1">
                <a:solidFill>
                  <a:srgbClr val="FFFFFF"/>
                </a:solidFill>
                <a:uFill>
                  <a:solidFill>
                    <a:srgbClr val="FFFFFF"/>
                  </a:solidFill>
                </a:uFill>
                <a:latin typeface="Gabriola"/>
              </a:rPr>
              <a:t>They are silent,</a:t>
            </a:r>
            <a:endParaRPr lang="en-GB" sz="1800" b="0" strike="noStrike" spc="-1">
              <a:solidFill>
                <a:srgbClr val="000000"/>
              </a:solidFill>
              <a:uFill>
                <a:solidFill>
                  <a:srgbClr val="FFFFFF"/>
                </a:solidFill>
              </a:uFill>
              <a:latin typeface="Arial"/>
            </a:endParaRPr>
          </a:p>
          <a:p>
            <a:pPr marL="432000" indent="-323640" algn="ctr">
              <a:lnSpc>
                <a:spcPct val="100000"/>
              </a:lnSpc>
              <a:spcBef>
                <a:spcPts val="1417"/>
              </a:spcBef>
              <a:buClr>
                <a:srgbClr val="000000"/>
              </a:buClr>
              <a:buSzPct val="45000"/>
              <a:buFont typeface="Wingdings" charset="2"/>
              <a:buChar char=""/>
            </a:pPr>
            <a:r>
              <a:rPr lang="en-GB" sz="3200" b="1" strike="noStrike" spc="-1">
                <a:solidFill>
                  <a:srgbClr val="FFFFFF"/>
                </a:solidFill>
                <a:uFill>
                  <a:solidFill>
                    <a:srgbClr val="FFFFFF"/>
                  </a:solidFill>
                </a:uFill>
                <a:latin typeface="Gabriola"/>
              </a:rPr>
              <a:t>They are low Maintenance,</a:t>
            </a:r>
            <a:endParaRPr lang="en-GB" sz="1800" b="0" strike="noStrike" spc="-1">
              <a:solidFill>
                <a:srgbClr val="000000"/>
              </a:solidFill>
              <a:uFill>
                <a:solidFill>
                  <a:srgbClr val="FFFFFF"/>
                </a:solidFill>
              </a:uFill>
              <a:latin typeface="Arial"/>
            </a:endParaRPr>
          </a:p>
          <a:p>
            <a:pPr marL="432000" indent="-323640" algn="ctr">
              <a:lnSpc>
                <a:spcPct val="100000"/>
              </a:lnSpc>
              <a:spcBef>
                <a:spcPts val="1417"/>
              </a:spcBef>
              <a:buClr>
                <a:srgbClr val="000000"/>
              </a:buClr>
              <a:buSzPct val="45000"/>
              <a:buFont typeface="Wingdings" charset="2"/>
              <a:buChar char=""/>
            </a:pPr>
            <a:r>
              <a:rPr lang="en-GB" sz="3200" b="1" strike="noStrike" spc="-1">
                <a:solidFill>
                  <a:srgbClr val="FFFFFF"/>
                </a:solidFill>
                <a:uFill>
                  <a:solidFill>
                    <a:srgbClr val="FFFFFF"/>
                  </a:solidFill>
                </a:uFill>
                <a:latin typeface="Gabriola"/>
              </a:rPr>
              <a:t>Solar power is renewable.</a:t>
            </a:r>
            <a:endParaRPr lang="en-GB" sz="1800" b="0" strike="noStrike" spc="-1">
              <a:solidFill>
                <a:srgbClr val="000000"/>
              </a:solidFill>
              <a:uFill>
                <a:solidFill>
                  <a:srgbClr val="FFFFFF"/>
                </a:solidFill>
              </a:uFill>
              <a:latin typeface="Arial"/>
            </a:endParaRPr>
          </a:p>
          <a:p>
            <a:pPr algn="ctr">
              <a:lnSpc>
                <a:spcPct val="100000"/>
              </a:lnSpc>
              <a:spcBef>
                <a:spcPts val="1417"/>
              </a:spcBef>
            </a:pPr>
            <a:endParaRPr lang="en-GB" sz="1800" b="0" strike="noStrike" spc="-1">
              <a:solidFill>
                <a:srgbClr val="000000"/>
              </a:solidFill>
              <a:uFill>
                <a:solidFill>
                  <a:srgbClr val="FFFFFF"/>
                </a:solidFill>
              </a:uFill>
              <a:latin typeface="Arial"/>
            </a:endParaRPr>
          </a:p>
          <a:p>
            <a:pPr marL="36000" algn="ctr">
              <a:lnSpc>
                <a:spcPct val="100000"/>
              </a:lnSpc>
              <a:spcBef>
                <a:spcPts val="1417"/>
              </a:spcBef>
            </a:pPr>
            <a:endParaRPr lang="en-GB" sz="1800" b="0" strike="noStrike" spc="-1">
              <a:solidFill>
                <a:srgbClr val="000000"/>
              </a:solidFill>
              <a:uFill>
                <a:solidFill>
                  <a:srgbClr val="FFFFFF"/>
                </a:solidFill>
              </a:uFill>
              <a:latin typeface="Arial"/>
            </a:endParaRPr>
          </a:p>
        </p:txBody>
      </p:sp>
      <p:sp>
        <p:nvSpPr>
          <p:cNvPr id="98" name="CustomShape 4"/>
          <p:cNvSpPr/>
          <p:nvPr/>
        </p:nvSpPr>
        <p:spPr>
          <a:xfrm>
            <a:off x="504000" y="5621760"/>
            <a:ext cx="4535640" cy="857880"/>
          </a:xfrm>
          <a:prstGeom prst="rect">
            <a:avLst/>
          </a:prstGeom>
          <a:solidFill>
            <a:srgbClr val="3399FF"/>
          </a:solidFill>
          <a:ln>
            <a:solidFill>
              <a:srgbClr val="336699"/>
            </a:solidFill>
          </a:ln>
        </p:spPr>
        <p:style>
          <a:lnRef idx="0">
            <a:scrgbClr r="0" g="0" b="0"/>
          </a:lnRef>
          <a:fillRef idx="0">
            <a:scrgbClr r="0" g="0" b="0"/>
          </a:fillRef>
          <a:effectRef idx="0">
            <a:scrgbClr r="0" g="0" b="0"/>
          </a:effectRef>
          <a:fontRef idx="minor"/>
        </p:style>
        <p:txBody>
          <a:bodyPr lIns="90000" tIns="45000" rIns="90000" bIns="45000" anchor="ctr"/>
          <a:lstStyle/>
          <a:p>
            <a:pPr marL="144000" algn="ctr">
              <a:lnSpc>
                <a:spcPct val="100000"/>
              </a:lnSpc>
            </a:pPr>
            <a:r>
              <a:rPr lang="en-GB" sz="1800" b="0" strike="noStrike" spc="-1">
                <a:solidFill>
                  <a:srgbClr val="FFFFFF"/>
                </a:solidFill>
                <a:uFill>
                  <a:solidFill>
                    <a:srgbClr val="FFFFFF"/>
                  </a:solidFill>
                </a:uFill>
                <a:latin typeface="Arial"/>
              </a:rPr>
              <a:t>Solar energy is a good energy source in countries like Spain or Italy but not in Iceland, where it’s cloudy.</a:t>
            </a:r>
            <a:endParaRPr lang="en-GB" sz="1800" b="0" strike="noStrike" spc="-1">
              <a:solidFill>
                <a:srgbClr val="000000"/>
              </a:solidFill>
              <a:uFill>
                <a:solidFill>
                  <a:srgbClr val="FFFFFF"/>
                </a:solidFill>
              </a:uFill>
              <a:latin typeface="Arial"/>
            </a:endParaRPr>
          </a:p>
        </p:txBody>
      </p:sp>
    </p:spTree>
  </p:cSld>
  <p:clrMapOvr>
    <a:masterClrMapping/>
  </p:clrMapOvr>
  <p:transition spd="med">
    <p:checker dir="vert"/>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Obraz 98"/>
          <p:cNvPicPr/>
          <p:nvPr/>
        </p:nvPicPr>
        <p:blipFill>
          <a:blip r:embed="rId2"/>
          <a:stretch/>
        </p:blipFill>
        <p:spPr>
          <a:xfrm>
            <a:off x="-228600" y="0"/>
            <a:ext cx="10308240" cy="7559640"/>
          </a:xfrm>
          <a:prstGeom prst="rect">
            <a:avLst/>
          </a:prstGeom>
          <a:ln>
            <a:noFill/>
          </a:ln>
        </p:spPr>
      </p:pic>
      <p:sp>
        <p:nvSpPr>
          <p:cNvPr id="100" name="CustomShape 1"/>
          <p:cNvSpPr/>
          <p:nvPr/>
        </p:nvSpPr>
        <p:spPr>
          <a:xfrm>
            <a:off x="468000" y="252000"/>
            <a:ext cx="9071280" cy="1261800"/>
          </a:xfrm>
          <a:prstGeom prst="rect">
            <a:avLst/>
          </a:prstGeom>
          <a:solidFill>
            <a:srgbClr val="111111"/>
          </a:solidFill>
          <a:ln>
            <a:solidFill>
              <a:srgbClr val="3465A4"/>
            </a:solid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GB" sz="4400" b="0" strike="noStrike" spc="-1">
                <a:solidFill>
                  <a:srgbClr val="FFFFFF"/>
                </a:solidFill>
                <a:uFill>
                  <a:solidFill>
                    <a:srgbClr val="FFFFFF"/>
                  </a:solidFill>
                </a:uFill>
                <a:latin typeface="Montserrat"/>
              </a:rPr>
              <a:t>Geothermal</a:t>
            </a:r>
            <a:endParaRPr lang="en-GB" sz="1800" b="0" strike="noStrike" spc="-1">
              <a:solidFill>
                <a:srgbClr val="000000"/>
              </a:solidFill>
              <a:uFill>
                <a:solidFill>
                  <a:srgbClr val="FFFFFF"/>
                </a:solidFill>
              </a:uFill>
              <a:latin typeface="Arial"/>
            </a:endParaRPr>
          </a:p>
        </p:txBody>
      </p:sp>
      <p:sp>
        <p:nvSpPr>
          <p:cNvPr id="101" name="CustomShape 2"/>
          <p:cNvSpPr/>
          <p:nvPr/>
        </p:nvSpPr>
        <p:spPr>
          <a:xfrm>
            <a:off x="5152680" y="1656000"/>
            <a:ext cx="4426560" cy="3887640"/>
          </a:xfrm>
          <a:prstGeom prst="rect">
            <a:avLst/>
          </a:prstGeom>
          <a:solidFill>
            <a:srgbClr val="CC3300"/>
          </a:solidFill>
          <a:ln>
            <a:solidFill>
              <a:srgbClr val="3465A4"/>
            </a:solidFill>
          </a:ln>
        </p:spPr>
        <p:style>
          <a:lnRef idx="0">
            <a:scrgbClr r="0" g="0" b="0"/>
          </a:lnRef>
          <a:fillRef idx="0">
            <a:scrgbClr r="0" g="0" b="0"/>
          </a:fillRef>
          <a:effectRef idx="0">
            <a:scrgbClr r="0" g="0" b="0"/>
          </a:effectRef>
          <a:fontRef idx="minor"/>
        </p:style>
        <p:txBody>
          <a:bodyPr lIns="0" tIns="0" rIns="0" bIns="0"/>
          <a:lstStyle/>
          <a:p>
            <a:pPr algn="ctr">
              <a:lnSpc>
                <a:spcPct val="100000"/>
              </a:lnSpc>
              <a:spcBef>
                <a:spcPts val="1417"/>
              </a:spcBef>
            </a:pPr>
            <a:r>
              <a:rPr lang="en-GB" sz="4400" b="0" strike="noStrike" spc="-1">
                <a:solidFill>
                  <a:srgbClr val="990000"/>
                </a:solidFill>
                <a:uFill>
                  <a:solidFill>
                    <a:srgbClr val="FFFFFF"/>
                  </a:solidFill>
                </a:uFill>
                <a:latin typeface="Buxton Sketch"/>
              </a:rPr>
              <a:t> </a:t>
            </a:r>
            <a:r>
              <a:rPr lang="en-GB" sz="600" b="0" strike="noStrike" spc="-1">
                <a:solidFill>
                  <a:srgbClr val="990000"/>
                </a:solidFill>
                <a:uFill>
                  <a:solidFill>
                    <a:srgbClr val="FFFFFF"/>
                  </a:solidFill>
                </a:uFill>
                <a:latin typeface="Buxton Sketch"/>
              </a:rPr>
              <a:t> </a:t>
            </a:r>
            <a:r>
              <a:rPr lang="en-GB" sz="3200" b="0" strike="noStrike" spc="-1">
                <a:solidFill>
                  <a:srgbClr val="990000"/>
                </a:solidFill>
                <a:uFill>
                  <a:solidFill>
                    <a:srgbClr val="FFFFFF"/>
                  </a:solidFill>
                </a:uFill>
                <a:latin typeface="Buxton Sketch"/>
              </a:rPr>
              <a:t>Disadvantages:</a:t>
            </a:r>
            <a:r>
              <a:rPr lang="en-GB" sz="4000" b="0" strike="noStrike" spc="-1">
                <a:solidFill>
                  <a:srgbClr val="990000"/>
                </a:solidFill>
                <a:uFill>
                  <a:solidFill>
                    <a:srgbClr val="FFFFFF"/>
                  </a:solidFill>
                </a:uFill>
                <a:latin typeface="Buxton Sketch"/>
              </a:rPr>
              <a:t> </a:t>
            </a:r>
            <a:endParaRPr lang="en-GB" sz="1800" b="0" strike="noStrike" spc="-1">
              <a:solidFill>
                <a:srgbClr val="000000"/>
              </a:solidFill>
              <a:uFill>
                <a:solidFill>
                  <a:srgbClr val="FFFFFF"/>
                </a:solidFill>
              </a:uFill>
              <a:latin typeface="Arial"/>
            </a:endParaRPr>
          </a:p>
          <a:p>
            <a:pPr marL="432000" indent="-323640" algn="ctr">
              <a:lnSpc>
                <a:spcPct val="100000"/>
              </a:lnSpc>
              <a:spcBef>
                <a:spcPts val="1417"/>
              </a:spcBef>
              <a:buClr>
                <a:srgbClr val="000000"/>
              </a:buClr>
              <a:buSzPct val="45000"/>
              <a:buFont typeface="Wingdings" charset="2"/>
              <a:buChar char=""/>
            </a:pPr>
            <a:r>
              <a:rPr lang="en-GB" sz="2200" b="0" strike="noStrike" spc="-1">
                <a:solidFill>
                  <a:srgbClr val="000000"/>
                </a:solidFill>
                <a:uFill>
                  <a:solidFill>
                    <a:srgbClr val="FFFFFF"/>
                  </a:solidFill>
                </a:uFill>
                <a:latin typeface="Buxton Sketch"/>
              </a:rPr>
              <a:t>In extreme cases they can cause earthquakes</a:t>
            </a:r>
            <a:endParaRPr lang="en-GB" sz="1800" b="0" strike="noStrike" spc="-1">
              <a:solidFill>
                <a:srgbClr val="000000"/>
              </a:solidFill>
              <a:uFill>
                <a:solidFill>
                  <a:srgbClr val="FFFFFF"/>
                </a:solidFill>
              </a:uFill>
              <a:latin typeface="Arial"/>
            </a:endParaRPr>
          </a:p>
          <a:p>
            <a:pPr marL="432000" indent="-323640" algn="ctr">
              <a:lnSpc>
                <a:spcPct val="100000"/>
              </a:lnSpc>
              <a:spcBef>
                <a:spcPts val="1417"/>
              </a:spcBef>
              <a:buClr>
                <a:srgbClr val="000000"/>
              </a:buClr>
              <a:buSzPct val="45000"/>
              <a:buFont typeface="Wingdings" charset="2"/>
              <a:buChar char=""/>
            </a:pPr>
            <a:r>
              <a:rPr lang="en-GB" sz="2200" b="0" strike="noStrike" spc="-1">
                <a:solidFill>
                  <a:srgbClr val="000000"/>
                </a:solidFill>
                <a:uFill>
                  <a:solidFill>
                    <a:srgbClr val="FFFFFF"/>
                  </a:solidFill>
                </a:uFill>
                <a:latin typeface="Buxton Sketch"/>
              </a:rPr>
              <a:t>They are very location specific,</a:t>
            </a:r>
            <a:endParaRPr lang="en-GB" sz="1800" b="0" strike="noStrike" spc="-1">
              <a:solidFill>
                <a:srgbClr val="000000"/>
              </a:solidFill>
              <a:uFill>
                <a:solidFill>
                  <a:srgbClr val="FFFFFF"/>
                </a:solidFill>
              </a:uFill>
              <a:latin typeface="Arial"/>
            </a:endParaRPr>
          </a:p>
          <a:p>
            <a:pPr marL="432000" indent="-323640" algn="ctr">
              <a:lnSpc>
                <a:spcPct val="100000"/>
              </a:lnSpc>
              <a:spcBef>
                <a:spcPts val="1417"/>
              </a:spcBef>
              <a:buClr>
                <a:srgbClr val="000000"/>
              </a:buClr>
              <a:buSzPct val="45000"/>
              <a:buFont typeface="Wingdings" charset="2"/>
              <a:buChar char=""/>
            </a:pPr>
            <a:r>
              <a:rPr lang="en-GB" sz="2200" b="0" strike="noStrike" spc="-1">
                <a:solidFill>
                  <a:srgbClr val="000000"/>
                </a:solidFill>
                <a:uFill>
                  <a:solidFill>
                    <a:srgbClr val="FFFFFF"/>
                  </a:solidFill>
                </a:uFill>
                <a:latin typeface="Buxton Sketch"/>
              </a:rPr>
              <a:t>Heavy upfront investments,</a:t>
            </a:r>
            <a:endParaRPr lang="en-GB" sz="1800" b="0" strike="noStrike" spc="-1">
              <a:solidFill>
                <a:srgbClr val="000000"/>
              </a:solidFill>
              <a:uFill>
                <a:solidFill>
                  <a:srgbClr val="FFFFFF"/>
                </a:solidFill>
              </a:uFill>
              <a:latin typeface="Arial"/>
            </a:endParaRPr>
          </a:p>
          <a:p>
            <a:pPr marL="432000" indent="-323640" algn="ctr">
              <a:lnSpc>
                <a:spcPct val="100000"/>
              </a:lnSpc>
              <a:spcBef>
                <a:spcPts val="1417"/>
              </a:spcBef>
              <a:buClr>
                <a:srgbClr val="000000"/>
              </a:buClr>
              <a:buSzPct val="45000"/>
              <a:buFont typeface="Wingdings" charset="2"/>
              <a:buChar char=""/>
            </a:pPr>
            <a:r>
              <a:rPr lang="en-GB" sz="2200" b="0" strike="noStrike" spc="-1">
                <a:solidFill>
                  <a:srgbClr val="000000"/>
                </a:solidFill>
                <a:uFill>
                  <a:solidFill>
                    <a:srgbClr val="FFFFFF"/>
                  </a:solidFill>
                </a:uFill>
                <a:latin typeface="Buxton Sketch"/>
              </a:rPr>
              <a:t>They are not 100% environmentally friendly.</a:t>
            </a:r>
            <a:endParaRPr lang="en-GB" sz="1800" b="0" strike="noStrike" spc="-1">
              <a:solidFill>
                <a:srgbClr val="000000"/>
              </a:solidFill>
              <a:uFill>
                <a:solidFill>
                  <a:srgbClr val="FFFFFF"/>
                </a:solidFill>
              </a:uFill>
              <a:latin typeface="Arial"/>
            </a:endParaRPr>
          </a:p>
          <a:p>
            <a:pPr algn="ctr">
              <a:lnSpc>
                <a:spcPct val="100000"/>
              </a:lnSpc>
              <a:spcBef>
                <a:spcPts val="1417"/>
              </a:spcBef>
            </a:pPr>
            <a:endParaRPr lang="en-GB" sz="1800" b="0" strike="noStrike" spc="-1">
              <a:solidFill>
                <a:srgbClr val="000000"/>
              </a:solidFill>
              <a:uFill>
                <a:solidFill>
                  <a:srgbClr val="FFFFFF"/>
                </a:solidFill>
              </a:uFill>
              <a:latin typeface="Arial"/>
            </a:endParaRPr>
          </a:p>
        </p:txBody>
      </p:sp>
      <p:sp>
        <p:nvSpPr>
          <p:cNvPr id="102" name="CustomShape 3"/>
          <p:cNvSpPr/>
          <p:nvPr/>
        </p:nvSpPr>
        <p:spPr>
          <a:xfrm>
            <a:off x="504000" y="1656000"/>
            <a:ext cx="4535640" cy="4823640"/>
          </a:xfrm>
          <a:prstGeom prst="rect">
            <a:avLst/>
          </a:prstGeom>
          <a:solidFill>
            <a:srgbClr val="66FF66"/>
          </a:solidFill>
          <a:ln>
            <a:solidFill>
              <a:srgbClr val="3465A4"/>
            </a:solidFill>
          </a:ln>
        </p:spPr>
        <p:style>
          <a:lnRef idx="0">
            <a:scrgbClr r="0" g="0" b="0"/>
          </a:lnRef>
          <a:fillRef idx="0">
            <a:scrgbClr r="0" g="0" b="0"/>
          </a:fillRef>
          <a:effectRef idx="0">
            <a:scrgbClr r="0" g="0" b="0"/>
          </a:effectRef>
          <a:fontRef idx="minor"/>
        </p:style>
        <p:txBody>
          <a:bodyPr lIns="0" tIns="0" rIns="0" bIns="0"/>
          <a:lstStyle/>
          <a:p>
            <a:pPr marL="36000" algn="ctr">
              <a:lnSpc>
                <a:spcPct val="100000"/>
              </a:lnSpc>
              <a:spcBef>
                <a:spcPts val="1417"/>
              </a:spcBef>
            </a:pPr>
            <a:r>
              <a:rPr lang="en-GB" sz="3600" b="1" strike="noStrike" spc="-1">
                <a:solidFill>
                  <a:srgbClr val="006600"/>
                </a:solidFill>
                <a:uFill>
                  <a:solidFill>
                    <a:srgbClr val="FFFFFF"/>
                  </a:solidFill>
                </a:uFill>
                <a:latin typeface="Gabriola"/>
              </a:rPr>
              <a:t>Advantages:</a:t>
            </a:r>
            <a:endParaRPr lang="en-GB" sz="1800" b="0" strike="noStrike" spc="-1">
              <a:solidFill>
                <a:srgbClr val="000000"/>
              </a:solidFill>
              <a:uFill>
                <a:solidFill>
                  <a:srgbClr val="FFFFFF"/>
                </a:solidFill>
              </a:uFill>
              <a:latin typeface="Arial"/>
            </a:endParaRPr>
          </a:p>
          <a:p>
            <a:pPr marL="36000" indent="-216000" algn="ctr">
              <a:lnSpc>
                <a:spcPct val="100000"/>
              </a:lnSpc>
              <a:spcBef>
                <a:spcPts val="1417"/>
              </a:spcBef>
              <a:buClr>
                <a:srgbClr val="000000"/>
              </a:buClr>
              <a:buSzPct val="45000"/>
              <a:buFont typeface="Wingdings" charset="2"/>
              <a:buChar char=""/>
            </a:pPr>
            <a:r>
              <a:rPr lang="en-GB" sz="2800" b="1" strike="noStrike" spc="-1">
                <a:solidFill>
                  <a:srgbClr val="FFFFFF"/>
                </a:solidFill>
                <a:uFill>
                  <a:solidFill>
                    <a:srgbClr val="FFFFFF"/>
                  </a:solidFill>
                </a:uFill>
                <a:latin typeface="Gabriola"/>
              </a:rPr>
              <a:t>Geothermal plants are mostly pollution-free,</a:t>
            </a:r>
            <a:endParaRPr lang="en-GB" sz="1800" b="0" strike="noStrike" spc="-1">
              <a:solidFill>
                <a:srgbClr val="000000"/>
              </a:solidFill>
              <a:uFill>
                <a:solidFill>
                  <a:srgbClr val="FFFFFF"/>
                </a:solidFill>
              </a:uFill>
              <a:latin typeface="Arial"/>
            </a:endParaRPr>
          </a:p>
          <a:p>
            <a:pPr marL="36000" indent="-216000" algn="ctr">
              <a:lnSpc>
                <a:spcPct val="100000"/>
              </a:lnSpc>
              <a:spcBef>
                <a:spcPts val="1417"/>
              </a:spcBef>
              <a:buClr>
                <a:srgbClr val="000000"/>
              </a:buClr>
              <a:buSzPct val="45000"/>
              <a:buFont typeface="Wingdings" charset="2"/>
              <a:buChar char=""/>
            </a:pPr>
            <a:r>
              <a:rPr lang="en-GB" sz="2800" b="1" strike="noStrike" spc="-1">
                <a:solidFill>
                  <a:srgbClr val="FFFFFF"/>
                </a:solidFill>
                <a:uFill>
                  <a:solidFill>
                    <a:srgbClr val="FFFFFF"/>
                  </a:solidFill>
                </a:uFill>
                <a:latin typeface="Gabriola"/>
              </a:rPr>
              <a:t>They are very small and can be built underground,</a:t>
            </a:r>
            <a:endParaRPr lang="en-GB" sz="1800" b="0" strike="noStrike" spc="-1">
              <a:solidFill>
                <a:srgbClr val="000000"/>
              </a:solidFill>
              <a:uFill>
                <a:solidFill>
                  <a:srgbClr val="FFFFFF"/>
                </a:solidFill>
              </a:uFill>
              <a:latin typeface="Arial"/>
            </a:endParaRPr>
          </a:p>
          <a:p>
            <a:pPr marL="36000" indent="-216000" algn="ctr">
              <a:lnSpc>
                <a:spcPct val="100000"/>
              </a:lnSpc>
              <a:spcBef>
                <a:spcPts val="1417"/>
              </a:spcBef>
              <a:buClr>
                <a:srgbClr val="000000"/>
              </a:buClr>
              <a:buSzPct val="45000"/>
              <a:buFont typeface="Wingdings" charset="2"/>
              <a:buChar char=""/>
            </a:pPr>
            <a:r>
              <a:rPr lang="en-GB" sz="2800" b="1" strike="noStrike" spc="-1">
                <a:solidFill>
                  <a:srgbClr val="FFFFFF"/>
                </a:solidFill>
                <a:uFill>
                  <a:solidFill>
                    <a:srgbClr val="FFFFFF"/>
                  </a:solidFill>
                </a:uFill>
                <a:latin typeface="Gabriola"/>
              </a:rPr>
              <a:t>Geothermal energy is renewable,</a:t>
            </a:r>
            <a:endParaRPr lang="en-GB" sz="1800" b="0" strike="noStrike" spc="-1">
              <a:solidFill>
                <a:srgbClr val="000000"/>
              </a:solidFill>
              <a:uFill>
                <a:solidFill>
                  <a:srgbClr val="FFFFFF"/>
                </a:solidFill>
              </a:uFill>
              <a:latin typeface="Arial"/>
            </a:endParaRPr>
          </a:p>
          <a:p>
            <a:pPr marL="36000" indent="-216000" algn="ctr">
              <a:lnSpc>
                <a:spcPct val="100000"/>
              </a:lnSpc>
              <a:spcBef>
                <a:spcPts val="1417"/>
              </a:spcBef>
              <a:buClr>
                <a:srgbClr val="000000"/>
              </a:buClr>
              <a:buSzPct val="45000"/>
              <a:buFont typeface="Wingdings" charset="2"/>
              <a:buChar char=""/>
            </a:pPr>
            <a:r>
              <a:rPr lang="en-GB" sz="2800" b="1" strike="noStrike" spc="-1">
                <a:solidFill>
                  <a:srgbClr val="FFFFFF"/>
                </a:solidFill>
                <a:uFill>
                  <a:solidFill>
                    <a:srgbClr val="FFFFFF"/>
                  </a:solidFill>
                </a:uFill>
                <a:latin typeface="Gabriola"/>
              </a:rPr>
              <a:t>The amount of energy produced is flexible.</a:t>
            </a:r>
            <a:endParaRPr lang="en-GB" sz="1800" b="0" strike="noStrike" spc="-1">
              <a:solidFill>
                <a:srgbClr val="000000"/>
              </a:solidFill>
              <a:uFill>
                <a:solidFill>
                  <a:srgbClr val="FFFFFF"/>
                </a:solidFill>
              </a:uFill>
              <a:latin typeface="Arial"/>
            </a:endParaRPr>
          </a:p>
          <a:p>
            <a:pPr algn="ctr">
              <a:lnSpc>
                <a:spcPct val="100000"/>
              </a:lnSpc>
              <a:spcBef>
                <a:spcPts val="1417"/>
              </a:spcBef>
            </a:pPr>
            <a:endParaRPr lang="en-GB" sz="1800" b="0" strike="noStrike" spc="-1">
              <a:solidFill>
                <a:srgbClr val="000000"/>
              </a:solidFill>
              <a:uFill>
                <a:solidFill>
                  <a:srgbClr val="FFFFFF"/>
                </a:solidFill>
              </a:uFill>
              <a:latin typeface="Arial"/>
            </a:endParaRPr>
          </a:p>
          <a:p>
            <a:pPr marL="36000" algn="ctr">
              <a:lnSpc>
                <a:spcPct val="100000"/>
              </a:lnSpc>
              <a:spcBef>
                <a:spcPts val="1417"/>
              </a:spcBef>
            </a:pPr>
            <a:endParaRPr lang="en-GB" sz="1800" b="0" strike="noStrike" spc="-1">
              <a:solidFill>
                <a:srgbClr val="000000"/>
              </a:solidFill>
              <a:uFill>
                <a:solidFill>
                  <a:srgbClr val="FFFFFF"/>
                </a:solidFill>
              </a:uFill>
              <a:latin typeface="Arial"/>
            </a:endParaRPr>
          </a:p>
        </p:txBody>
      </p:sp>
      <p:sp>
        <p:nvSpPr>
          <p:cNvPr id="103" name="CustomShape 4"/>
          <p:cNvSpPr/>
          <p:nvPr/>
        </p:nvSpPr>
        <p:spPr>
          <a:xfrm>
            <a:off x="5149080" y="5619240"/>
            <a:ext cx="4426560" cy="857880"/>
          </a:xfrm>
          <a:prstGeom prst="rect">
            <a:avLst/>
          </a:prstGeom>
          <a:solidFill>
            <a:srgbClr val="3399FF"/>
          </a:solidFill>
          <a:ln>
            <a:solidFill>
              <a:srgbClr val="336699"/>
            </a:solidFill>
          </a:ln>
        </p:spPr>
        <p:style>
          <a:lnRef idx="0">
            <a:scrgbClr r="0" g="0" b="0"/>
          </a:lnRef>
          <a:fillRef idx="0">
            <a:scrgbClr r="0" g="0" b="0"/>
          </a:fillRef>
          <a:effectRef idx="0">
            <a:scrgbClr r="0" g="0" b="0"/>
          </a:effectRef>
          <a:fontRef idx="minor"/>
        </p:style>
        <p:txBody>
          <a:bodyPr lIns="90000" tIns="45000" rIns="90000" bIns="45000" anchor="ctr"/>
          <a:lstStyle/>
          <a:p>
            <a:pPr marL="144000" algn="ctr">
              <a:lnSpc>
                <a:spcPct val="100000"/>
              </a:lnSpc>
            </a:pPr>
            <a:r>
              <a:rPr lang="en-GB" sz="1800" b="0" strike="noStrike" spc="-1">
                <a:solidFill>
                  <a:srgbClr val="FFFFFF"/>
                </a:solidFill>
                <a:uFill>
                  <a:solidFill>
                    <a:srgbClr val="FFFFFF"/>
                  </a:solidFill>
                </a:uFill>
                <a:latin typeface="Arial"/>
              </a:rPr>
              <a:t>Geothermal energy is a good energy source in countries like Iceland, because of the geological activity there.</a:t>
            </a:r>
            <a:endParaRPr lang="en-GB" sz="1800" b="0" strike="noStrike" spc="-1">
              <a:solidFill>
                <a:srgbClr val="000000"/>
              </a:solidFill>
              <a:uFill>
                <a:solidFill>
                  <a:srgbClr val="FFFFFF"/>
                </a:solidFill>
              </a:uFill>
              <a:latin typeface="Arial"/>
            </a:endParaRPr>
          </a:p>
        </p:txBody>
      </p:sp>
    </p:spTree>
  </p:cSld>
  <p:clrMapOvr>
    <a:masterClrMapping/>
  </p:clrMapOvr>
  <p:transition spd="med">
    <p:plus/>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Obraz 103"/>
          <p:cNvPicPr/>
          <p:nvPr/>
        </p:nvPicPr>
        <p:blipFill>
          <a:blip r:embed="rId2"/>
          <a:stretch/>
        </p:blipFill>
        <p:spPr>
          <a:xfrm>
            <a:off x="0" y="0"/>
            <a:ext cx="10295640" cy="7550280"/>
          </a:xfrm>
          <a:prstGeom prst="rect">
            <a:avLst/>
          </a:prstGeom>
          <a:ln>
            <a:noFill/>
          </a:ln>
        </p:spPr>
      </p:pic>
      <p:sp>
        <p:nvSpPr>
          <p:cNvPr id="105" name="CustomShape 1"/>
          <p:cNvSpPr/>
          <p:nvPr/>
        </p:nvSpPr>
        <p:spPr>
          <a:xfrm>
            <a:off x="504000" y="301320"/>
            <a:ext cx="9071280" cy="1261800"/>
          </a:xfrm>
          <a:prstGeom prst="rect">
            <a:avLst/>
          </a:prstGeom>
          <a:solidFill>
            <a:srgbClr val="111111"/>
          </a:solidFill>
          <a:ln>
            <a:solidFill>
              <a:srgbClr val="3465A4"/>
            </a:solid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GB" sz="4400" b="0" strike="noStrike" spc="-1">
                <a:solidFill>
                  <a:srgbClr val="FFFFFF"/>
                </a:solidFill>
                <a:uFill>
                  <a:solidFill>
                    <a:srgbClr val="FFFFFF"/>
                  </a:solidFill>
                </a:uFill>
                <a:latin typeface="Montserrat"/>
              </a:rPr>
              <a:t>Biomass</a:t>
            </a:r>
            <a:endParaRPr lang="en-GB" sz="1800" b="0" strike="noStrike" spc="-1">
              <a:solidFill>
                <a:srgbClr val="000000"/>
              </a:solidFill>
              <a:uFill>
                <a:solidFill>
                  <a:srgbClr val="FFFFFF"/>
                </a:solidFill>
              </a:uFill>
              <a:latin typeface="Arial"/>
            </a:endParaRPr>
          </a:p>
        </p:txBody>
      </p:sp>
      <p:sp>
        <p:nvSpPr>
          <p:cNvPr id="106" name="CustomShape 2"/>
          <p:cNvSpPr/>
          <p:nvPr/>
        </p:nvSpPr>
        <p:spPr>
          <a:xfrm>
            <a:off x="5152680" y="1656000"/>
            <a:ext cx="4426560" cy="2447640"/>
          </a:xfrm>
          <a:prstGeom prst="rect">
            <a:avLst/>
          </a:prstGeom>
          <a:solidFill>
            <a:srgbClr val="CC3300"/>
          </a:solidFill>
          <a:ln>
            <a:solidFill>
              <a:srgbClr val="3465A4"/>
            </a:solidFill>
          </a:ln>
        </p:spPr>
        <p:style>
          <a:lnRef idx="0">
            <a:scrgbClr r="0" g="0" b="0"/>
          </a:lnRef>
          <a:fillRef idx="0">
            <a:scrgbClr r="0" g="0" b="0"/>
          </a:fillRef>
          <a:effectRef idx="0">
            <a:scrgbClr r="0" g="0" b="0"/>
          </a:effectRef>
          <a:fontRef idx="minor"/>
        </p:style>
        <p:txBody>
          <a:bodyPr lIns="0" tIns="0" rIns="0" bIns="0"/>
          <a:lstStyle/>
          <a:p>
            <a:pPr algn="ctr">
              <a:lnSpc>
                <a:spcPct val="100000"/>
              </a:lnSpc>
              <a:spcBef>
                <a:spcPts val="1417"/>
              </a:spcBef>
            </a:pPr>
            <a:r>
              <a:rPr lang="en-GB" sz="4400" b="0" strike="noStrike" spc="-1">
                <a:solidFill>
                  <a:srgbClr val="990000"/>
                </a:solidFill>
                <a:uFill>
                  <a:solidFill>
                    <a:srgbClr val="FFFFFF"/>
                  </a:solidFill>
                </a:uFill>
                <a:latin typeface="Buxton Sketch"/>
              </a:rPr>
              <a:t> </a:t>
            </a:r>
            <a:r>
              <a:rPr lang="en-GB" sz="600" b="0" strike="noStrike" spc="-1">
                <a:solidFill>
                  <a:srgbClr val="990000"/>
                </a:solidFill>
                <a:uFill>
                  <a:solidFill>
                    <a:srgbClr val="FFFFFF"/>
                  </a:solidFill>
                </a:uFill>
                <a:latin typeface="Buxton Sketch"/>
              </a:rPr>
              <a:t> </a:t>
            </a:r>
            <a:r>
              <a:rPr lang="en-GB" sz="3200" b="0" strike="noStrike" spc="-1">
                <a:solidFill>
                  <a:srgbClr val="990000"/>
                </a:solidFill>
                <a:uFill>
                  <a:solidFill>
                    <a:srgbClr val="FFFFFF"/>
                  </a:solidFill>
                </a:uFill>
                <a:latin typeface="Buxton Sketch"/>
              </a:rPr>
              <a:t>Disadvantages:</a:t>
            </a:r>
            <a:r>
              <a:rPr lang="en-GB" sz="4000" b="0" strike="noStrike" spc="-1">
                <a:solidFill>
                  <a:srgbClr val="990000"/>
                </a:solidFill>
                <a:uFill>
                  <a:solidFill>
                    <a:srgbClr val="FFFFFF"/>
                  </a:solidFill>
                </a:uFill>
                <a:latin typeface="Buxton Sketch"/>
              </a:rPr>
              <a:t> </a:t>
            </a:r>
            <a:endParaRPr lang="en-GB" sz="1800" b="0" strike="noStrike" spc="-1">
              <a:solidFill>
                <a:srgbClr val="000000"/>
              </a:solidFill>
              <a:uFill>
                <a:solidFill>
                  <a:srgbClr val="FFFFFF"/>
                </a:solidFill>
              </a:uFill>
              <a:latin typeface="Arial"/>
            </a:endParaRPr>
          </a:p>
          <a:p>
            <a:pPr marL="432000" indent="-323640" algn="ctr">
              <a:lnSpc>
                <a:spcPct val="100000"/>
              </a:lnSpc>
              <a:spcBef>
                <a:spcPts val="1417"/>
              </a:spcBef>
              <a:buClr>
                <a:srgbClr val="000000"/>
              </a:buClr>
              <a:buSzPct val="45000"/>
              <a:buFont typeface="Wingdings" charset="2"/>
              <a:buChar char=""/>
            </a:pPr>
            <a:r>
              <a:rPr lang="en-GB" sz="2200" b="1" strike="noStrike" spc="-1">
                <a:solidFill>
                  <a:srgbClr val="111111"/>
                </a:solidFill>
                <a:uFill>
                  <a:solidFill>
                    <a:srgbClr val="FFFFFF"/>
                  </a:solidFill>
                </a:uFill>
                <a:latin typeface="Buxton Sketch"/>
              </a:rPr>
              <a:t>They generate CO</a:t>
            </a:r>
            <a:r>
              <a:rPr lang="en-GB" sz="2200" b="1" strike="noStrike" spc="-1" baseline="33000">
                <a:solidFill>
                  <a:srgbClr val="111111"/>
                </a:solidFill>
                <a:uFill>
                  <a:solidFill>
                    <a:srgbClr val="FFFFFF"/>
                  </a:solidFill>
                </a:uFill>
                <a:latin typeface="Buxton Sketch"/>
              </a:rPr>
              <a:t>2</a:t>
            </a:r>
            <a:r>
              <a:rPr lang="en-GB" sz="2200" b="1" strike="noStrike" spc="-1">
                <a:solidFill>
                  <a:srgbClr val="111111"/>
                </a:solidFill>
                <a:uFill>
                  <a:solidFill>
                    <a:srgbClr val="FFFFFF"/>
                  </a:solidFill>
                </a:uFill>
                <a:latin typeface="Buxton Sketch"/>
              </a:rPr>
              <a:t> and CO.</a:t>
            </a:r>
            <a:endParaRPr lang="en-GB" sz="1800" b="0" strike="noStrike" spc="-1">
              <a:solidFill>
                <a:srgbClr val="000000"/>
              </a:solidFill>
              <a:uFill>
                <a:solidFill>
                  <a:srgbClr val="FFFFFF"/>
                </a:solidFill>
              </a:uFill>
              <a:latin typeface="Arial"/>
            </a:endParaRPr>
          </a:p>
          <a:p>
            <a:pPr marL="432000" indent="-323640" algn="ctr">
              <a:lnSpc>
                <a:spcPct val="100000"/>
              </a:lnSpc>
              <a:spcBef>
                <a:spcPts val="1417"/>
              </a:spcBef>
              <a:buClr>
                <a:srgbClr val="000000"/>
              </a:buClr>
              <a:buSzPct val="45000"/>
              <a:buFont typeface="Wingdings" charset="2"/>
              <a:buChar char=""/>
            </a:pPr>
            <a:r>
              <a:rPr lang="en-GB" sz="2200" b="1" strike="noStrike" spc="-1">
                <a:solidFill>
                  <a:srgbClr val="111111"/>
                </a:solidFill>
                <a:uFill>
                  <a:solidFill>
                    <a:srgbClr val="FFFFFF"/>
                  </a:solidFill>
                </a:uFill>
                <a:latin typeface="Buxton Sketch"/>
              </a:rPr>
              <a:t>They require a lot of space to grow their fuel</a:t>
            </a:r>
            <a:endParaRPr lang="en-GB" sz="1800" b="0" strike="noStrike" spc="-1">
              <a:solidFill>
                <a:srgbClr val="000000"/>
              </a:solidFill>
              <a:uFill>
                <a:solidFill>
                  <a:srgbClr val="FFFFFF"/>
                </a:solidFill>
              </a:uFill>
              <a:latin typeface="Arial"/>
            </a:endParaRPr>
          </a:p>
          <a:p>
            <a:pPr algn="ctr">
              <a:lnSpc>
                <a:spcPct val="100000"/>
              </a:lnSpc>
              <a:spcBef>
                <a:spcPts val="1417"/>
              </a:spcBef>
            </a:pPr>
            <a:endParaRPr lang="en-GB" sz="1800" b="0" strike="noStrike" spc="-1">
              <a:solidFill>
                <a:srgbClr val="000000"/>
              </a:solidFill>
              <a:uFill>
                <a:solidFill>
                  <a:srgbClr val="FFFFFF"/>
                </a:solidFill>
              </a:uFill>
              <a:latin typeface="Arial"/>
            </a:endParaRPr>
          </a:p>
        </p:txBody>
      </p:sp>
      <p:sp>
        <p:nvSpPr>
          <p:cNvPr id="107" name="CustomShape 3"/>
          <p:cNvSpPr/>
          <p:nvPr/>
        </p:nvSpPr>
        <p:spPr>
          <a:xfrm>
            <a:off x="504000" y="1656000"/>
            <a:ext cx="4535640" cy="4247640"/>
          </a:xfrm>
          <a:prstGeom prst="rect">
            <a:avLst/>
          </a:prstGeom>
          <a:solidFill>
            <a:srgbClr val="66FF66"/>
          </a:solidFill>
          <a:ln>
            <a:solidFill>
              <a:srgbClr val="3465A4"/>
            </a:solidFill>
          </a:ln>
        </p:spPr>
        <p:style>
          <a:lnRef idx="0">
            <a:scrgbClr r="0" g="0" b="0"/>
          </a:lnRef>
          <a:fillRef idx="0">
            <a:scrgbClr r="0" g="0" b="0"/>
          </a:fillRef>
          <a:effectRef idx="0">
            <a:scrgbClr r="0" g="0" b="0"/>
          </a:effectRef>
          <a:fontRef idx="minor"/>
        </p:style>
        <p:txBody>
          <a:bodyPr lIns="0" tIns="0" rIns="0" bIns="0"/>
          <a:lstStyle/>
          <a:p>
            <a:pPr marL="36000" algn="ctr">
              <a:lnSpc>
                <a:spcPct val="100000"/>
              </a:lnSpc>
              <a:spcBef>
                <a:spcPts val="1417"/>
              </a:spcBef>
            </a:pPr>
            <a:r>
              <a:rPr lang="en-GB" sz="3600" b="0" strike="noStrike" spc="-1">
                <a:solidFill>
                  <a:srgbClr val="006600"/>
                </a:solidFill>
                <a:uFill>
                  <a:solidFill>
                    <a:srgbClr val="FFFFFF"/>
                  </a:solidFill>
                </a:uFill>
                <a:latin typeface="Gabriola"/>
              </a:rPr>
              <a:t>Advantages:</a:t>
            </a:r>
            <a:endParaRPr lang="en-GB" sz="1800" b="0" strike="noStrike" spc="-1">
              <a:solidFill>
                <a:srgbClr val="000000"/>
              </a:solidFill>
              <a:uFill>
                <a:solidFill>
                  <a:srgbClr val="FFFFFF"/>
                </a:solidFill>
              </a:uFill>
              <a:latin typeface="Arial"/>
            </a:endParaRPr>
          </a:p>
          <a:p>
            <a:pPr marL="432000" indent="-323640" algn="ctr">
              <a:lnSpc>
                <a:spcPct val="100000"/>
              </a:lnSpc>
              <a:spcBef>
                <a:spcPts val="1417"/>
              </a:spcBef>
              <a:buClr>
                <a:srgbClr val="000000"/>
              </a:buClr>
              <a:buSzPct val="45000"/>
              <a:buFont typeface="Wingdings" charset="2"/>
              <a:buChar char=""/>
            </a:pPr>
            <a:r>
              <a:rPr lang="en-GB" sz="2800" b="1" strike="noStrike" spc="-1">
                <a:solidFill>
                  <a:srgbClr val="FFFFFF"/>
                </a:solidFill>
                <a:uFill>
                  <a:solidFill>
                    <a:srgbClr val="FFFFFF"/>
                  </a:solidFill>
                </a:uFill>
                <a:latin typeface="Gabriola"/>
              </a:rPr>
              <a:t>They are rather cheap and can be made by converting coal plants,</a:t>
            </a:r>
            <a:endParaRPr lang="en-GB" sz="1800" b="0" strike="noStrike" spc="-1">
              <a:solidFill>
                <a:srgbClr val="000000"/>
              </a:solidFill>
              <a:uFill>
                <a:solidFill>
                  <a:srgbClr val="FFFFFF"/>
                </a:solidFill>
              </a:uFill>
              <a:latin typeface="Arial"/>
            </a:endParaRPr>
          </a:p>
          <a:p>
            <a:pPr marL="432000" indent="-323640" algn="ctr">
              <a:lnSpc>
                <a:spcPct val="100000"/>
              </a:lnSpc>
              <a:spcBef>
                <a:spcPts val="1417"/>
              </a:spcBef>
              <a:buClr>
                <a:srgbClr val="000000"/>
              </a:buClr>
              <a:buSzPct val="45000"/>
              <a:buFont typeface="Wingdings" charset="2"/>
              <a:buChar char=""/>
            </a:pPr>
            <a:r>
              <a:rPr lang="en-GB" sz="2800" b="1" strike="noStrike" spc="-1">
                <a:solidFill>
                  <a:srgbClr val="FFFFFF"/>
                </a:solidFill>
                <a:uFill>
                  <a:solidFill>
                    <a:srgbClr val="FFFFFF"/>
                  </a:solidFill>
                </a:uFill>
                <a:latin typeface="Gabriola"/>
              </a:rPr>
              <a:t>The fuel (I.e. wood or hemp oil) is renewable,</a:t>
            </a:r>
            <a:endParaRPr lang="en-GB" sz="1800" b="0" strike="noStrike" spc="-1">
              <a:solidFill>
                <a:srgbClr val="000000"/>
              </a:solidFill>
              <a:uFill>
                <a:solidFill>
                  <a:srgbClr val="FFFFFF"/>
                </a:solidFill>
              </a:uFill>
              <a:latin typeface="Arial"/>
            </a:endParaRPr>
          </a:p>
          <a:p>
            <a:pPr marL="432000" indent="-323640" algn="ctr">
              <a:lnSpc>
                <a:spcPct val="100000"/>
              </a:lnSpc>
              <a:spcBef>
                <a:spcPts val="1417"/>
              </a:spcBef>
              <a:buClr>
                <a:srgbClr val="000000"/>
              </a:buClr>
              <a:buSzPct val="45000"/>
              <a:buFont typeface="Wingdings" charset="2"/>
              <a:buChar char=""/>
            </a:pPr>
            <a:r>
              <a:rPr lang="en-GB" sz="2800" b="1" strike="noStrike" spc="-1">
                <a:solidFill>
                  <a:srgbClr val="FFFFFF"/>
                </a:solidFill>
                <a:uFill>
                  <a:solidFill>
                    <a:srgbClr val="FFFFFF"/>
                  </a:solidFill>
                </a:uFill>
                <a:latin typeface="Gabriola"/>
              </a:rPr>
              <a:t>They can produce high amounts of energy.</a:t>
            </a:r>
            <a:endParaRPr lang="en-GB" sz="1800" b="0" strike="noStrike" spc="-1">
              <a:solidFill>
                <a:srgbClr val="000000"/>
              </a:solidFill>
              <a:uFill>
                <a:solidFill>
                  <a:srgbClr val="FFFFFF"/>
                </a:solidFill>
              </a:uFill>
              <a:latin typeface="Arial"/>
            </a:endParaRPr>
          </a:p>
          <a:p>
            <a:pPr algn="ctr">
              <a:lnSpc>
                <a:spcPct val="100000"/>
              </a:lnSpc>
              <a:spcBef>
                <a:spcPts val="1417"/>
              </a:spcBef>
            </a:pPr>
            <a:endParaRPr lang="en-GB" sz="1800" b="0" strike="noStrike" spc="-1">
              <a:solidFill>
                <a:srgbClr val="000000"/>
              </a:solidFill>
              <a:uFill>
                <a:solidFill>
                  <a:srgbClr val="FFFFFF"/>
                </a:solidFill>
              </a:uFill>
              <a:latin typeface="Arial"/>
            </a:endParaRPr>
          </a:p>
          <a:p>
            <a:pPr marL="36000" algn="ctr">
              <a:lnSpc>
                <a:spcPct val="100000"/>
              </a:lnSpc>
              <a:spcBef>
                <a:spcPts val="1417"/>
              </a:spcBef>
            </a:pPr>
            <a:endParaRPr lang="en-GB" sz="1800" b="0" strike="noStrike" spc="-1">
              <a:solidFill>
                <a:srgbClr val="000000"/>
              </a:solidFill>
              <a:uFill>
                <a:solidFill>
                  <a:srgbClr val="FFFFFF"/>
                </a:solidFill>
              </a:uFill>
              <a:latin typeface="Arial"/>
            </a:endParaRPr>
          </a:p>
        </p:txBody>
      </p:sp>
      <p:sp>
        <p:nvSpPr>
          <p:cNvPr id="108" name="CustomShape 4"/>
          <p:cNvSpPr/>
          <p:nvPr/>
        </p:nvSpPr>
        <p:spPr>
          <a:xfrm>
            <a:off x="5152680" y="4181760"/>
            <a:ext cx="4426560" cy="1721880"/>
          </a:xfrm>
          <a:prstGeom prst="rect">
            <a:avLst/>
          </a:prstGeom>
          <a:solidFill>
            <a:srgbClr val="3399FF"/>
          </a:solidFill>
          <a:ln>
            <a:solidFill>
              <a:srgbClr val="336699"/>
            </a:solidFill>
          </a:ln>
        </p:spPr>
        <p:style>
          <a:lnRef idx="0">
            <a:scrgbClr r="0" g="0" b="0"/>
          </a:lnRef>
          <a:fillRef idx="0">
            <a:scrgbClr r="0" g="0" b="0"/>
          </a:fillRef>
          <a:effectRef idx="0">
            <a:scrgbClr r="0" g="0" b="0"/>
          </a:effectRef>
          <a:fontRef idx="minor"/>
        </p:style>
        <p:txBody>
          <a:bodyPr lIns="90000" tIns="45000" rIns="90000" bIns="45000" anchor="ctr"/>
          <a:lstStyle/>
          <a:p>
            <a:pPr marL="144000" algn="ctr">
              <a:lnSpc>
                <a:spcPct val="100000"/>
              </a:lnSpc>
            </a:pPr>
            <a:r>
              <a:rPr lang="en-GB" sz="2200" b="0" strike="noStrike" spc="-1">
                <a:solidFill>
                  <a:srgbClr val="FFFFFF"/>
                </a:solidFill>
                <a:uFill>
                  <a:solidFill>
                    <a:srgbClr val="FFFFFF"/>
                  </a:solidFill>
                </a:uFill>
                <a:latin typeface="Arial"/>
              </a:rPr>
              <a:t>They can be built everywhere. It is also a potential replacement for fossil fuels. The fuel is also very plentiful but requires a lot of water to grow.</a:t>
            </a:r>
            <a:endParaRPr lang="en-GB" sz="1800" b="0" strike="noStrike" spc="-1">
              <a:solidFill>
                <a:srgbClr val="000000"/>
              </a:solidFill>
              <a:uFill>
                <a:solidFill>
                  <a:srgbClr val="FFFFFF"/>
                </a:solidFill>
              </a:uFill>
              <a:latin typeface="Arial"/>
            </a:endParaRPr>
          </a:p>
        </p:txBody>
      </p:sp>
    </p:spTree>
  </p:cSld>
  <p:clrMapOvr>
    <a:masterClrMapping/>
  </p:clrMapOvr>
  <p:transition spd="med">
    <p:wedge/>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Obraz 108"/>
          <p:cNvPicPr/>
          <p:nvPr/>
        </p:nvPicPr>
        <p:blipFill>
          <a:blip r:embed="rId2"/>
          <a:stretch/>
        </p:blipFill>
        <p:spPr>
          <a:xfrm>
            <a:off x="-391320" y="0"/>
            <a:ext cx="10470960" cy="7559640"/>
          </a:xfrm>
          <a:prstGeom prst="rect">
            <a:avLst/>
          </a:prstGeom>
          <a:ln>
            <a:noFill/>
          </a:ln>
        </p:spPr>
      </p:pic>
      <p:sp>
        <p:nvSpPr>
          <p:cNvPr id="110" name="CustomShape 1"/>
          <p:cNvSpPr/>
          <p:nvPr/>
        </p:nvSpPr>
        <p:spPr>
          <a:xfrm>
            <a:off x="288000" y="301320"/>
            <a:ext cx="9287280" cy="1261800"/>
          </a:xfrm>
          <a:prstGeom prst="rect">
            <a:avLst/>
          </a:prstGeom>
          <a:solidFill>
            <a:srgbClr val="111111"/>
          </a:solidFill>
          <a:ln>
            <a:solidFill>
              <a:srgbClr val="3465A4"/>
            </a:solid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GB" sz="4400" b="0" strike="noStrike" spc="-1">
                <a:solidFill>
                  <a:srgbClr val="FFFFFF"/>
                </a:solidFill>
                <a:uFill>
                  <a:solidFill>
                    <a:srgbClr val="FFFFFF"/>
                  </a:solidFill>
                </a:uFill>
                <a:latin typeface="Montserrat"/>
              </a:rPr>
              <a:t>Nuclear Fission</a:t>
            </a:r>
            <a:endParaRPr lang="en-GB" sz="1800" b="0" strike="noStrike" spc="-1">
              <a:solidFill>
                <a:srgbClr val="000000"/>
              </a:solidFill>
              <a:uFill>
                <a:solidFill>
                  <a:srgbClr val="FFFFFF"/>
                </a:solidFill>
              </a:uFill>
              <a:latin typeface="Arial"/>
            </a:endParaRPr>
          </a:p>
        </p:txBody>
      </p:sp>
      <p:sp>
        <p:nvSpPr>
          <p:cNvPr id="111" name="CustomShape 2"/>
          <p:cNvSpPr/>
          <p:nvPr/>
        </p:nvSpPr>
        <p:spPr>
          <a:xfrm>
            <a:off x="4968000" y="1656000"/>
            <a:ext cx="4611240" cy="4823640"/>
          </a:xfrm>
          <a:prstGeom prst="rect">
            <a:avLst/>
          </a:prstGeom>
          <a:solidFill>
            <a:srgbClr val="CC3300"/>
          </a:solidFill>
          <a:ln>
            <a:solidFill>
              <a:srgbClr val="3465A4"/>
            </a:solidFill>
          </a:ln>
        </p:spPr>
        <p:style>
          <a:lnRef idx="0">
            <a:scrgbClr r="0" g="0" b="0"/>
          </a:lnRef>
          <a:fillRef idx="0">
            <a:scrgbClr r="0" g="0" b="0"/>
          </a:fillRef>
          <a:effectRef idx="0">
            <a:scrgbClr r="0" g="0" b="0"/>
          </a:effectRef>
          <a:fontRef idx="minor"/>
        </p:style>
        <p:txBody>
          <a:bodyPr lIns="0" tIns="0" rIns="0" bIns="0"/>
          <a:lstStyle/>
          <a:p>
            <a:pPr algn="ctr">
              <a:lnSpc>
                <a:spcPct val="100000"/>
              </a:lnSpc>
              <a:spcBef>
                <a:spcPts val="1417"/>
              </a:spcBef>
            </a:pPr>
            <a:r>
              <a:rPr lang="en-GB" sz="4400" b="1" strike="noStrike" spc="-1">
                <a:solidFill>
                  <a:srgbClr val="990000"/>
                </a:solidFill>
                <a:uFill>
                  <a:solidFill>
                    <a:srgbClr val="FFFFFF"/>
                  </a:solidFill>
                </a:uFill>
                <a:latin typeface="Buxton Sketch"/>
              </a:rPr>
              <a:t> </a:t>
            </a:r>
            <a:r>
              <a:rPr lang="en-GB" sz="600" b="1" strike="noStrike" spc="-1">
                <a:solidFill>
                  <a:srgbClr val="990000"/>
                </a:solidFill>
                <a:uFill>
                  <a:solidFill>
                    <a:srgbClr val="FFFFFF"/>
                  </a:solidFill>
                </a:uFill>
                <a:latin typeface="Buxton Sketch"/>
              </a:rPr>
              <a:t> </a:t>
            </a:r>
            <a:r>
              <a:rPr lang="en-GB" sz="3200" b="1" strike="noStrike" spc="-1">
                <a:solidFill>
                  <a:srgbClr val="990000"/>
                </a:solidFill>
                <a:uFill>
                  <a:solidFill>
                    <a:srgbClr val="FFFFFF"/>
                  </a:solidFill>
                </a:uFill>
                <a:latin typeface="Buxton Sketch"/>
              </a:rPr>
              <a:t>Disadvantages:</a:t>
            </a:r>
            <a:r>
              <a:rPr lang="en-GB" sz="4000" b="1" strike="noStrike" spc="-1">
                <a:solidFill>
                  <a:srgbClr val="990000"/>
                </a:solidFill>
                <a:uFill>
                  <a:solidFill>
                    <a:srgbClr val="FFFFFF"/>
                  </a:solidFill>
                </a:uFill>
                <a:latin typeface="Buxton Sketch"/>
              </a:rPr>
              <a:t> </a:t>
            </a:r>
            <a:endParaRPr lang="en-GB" sz="1800" b="0" strike="noStrike" spc="-1">
              <a:solidFill>
                <a:srgbClr val="000000"/>
              </a:solidFill>
              <a:uFill>
                <a:solidFill>
                  <a:srgbClr val="FFFFFF"/>
                </a:solidFill>
              </a:uFill>
              <a:latin typeface="Arial"/>
            </a:endParaRPr>
          </a:p>
          <a:p>
            <a:pPr marL="432000" indent="-323640" algn="ctr">
              <a:lnSpc>
                <a:spcPct val="100000"/>
              </a:lnSpc>
              <a:spcBef>
                <a:spcPts val="1417"/>
              </a:spcBef>
              <a:buClr>
                <a:srgbClr val="000000"/>
              </a:buClr>
              <a:buSzPct val="45000"/>
              <a:buFont typeface="Wingdings" charset="2"/>
              <a:buChar char=""/>
            </a:pPr>
            <a:r>
              <a:rPr lang="en-GB" sz="2200" b="1" strike="noStrike" spc="-1">
                <a:solidFill>
                  <a:srgbClr val="000000"/>
                </a:solidFill>
                <a:uFill>
                  <a:solidFill>
                    <a:srgbClr val="FFFFFF"/>
                  </a:solidFill>
                </a:uFill>
                <a:latin typeface="Buxton Sketch"/>
              </a:rPr>
              <a:t>Their waste is dangerous and hard to get rid of,</a:t>
            </a:r>
            <a:endParaRPr lang="en-GB" sz="1800" b="0" strike="noStrike" spc="-1">
              <a:solidFill>
                <a:srgbClr val="000000"/>
              </a:solidFill>
              <a:uFill>
                <a:solidFill>
                  <a:srgbClr val="FFFFFF"/>
                </a:solidFill>
              </a:uFill>
              <a:latin typeface="Arial"/>
            </a:endParaRPr>
          </a:p>
          <a:p>
            <a:pPr marL="432000" indent="-323640" algn="ctr">
              <a:lnSpc>
                <a:spcPct val="100000"/>
              </a:lnSpc>
              <a:spcBef>
                <a:spcPts val="1417"/>
              </a:spcBef>
              <a:buClr>
                <a:srgbClr val="000000"/>
              </a:buClr>
              <a:buSzPct val="45000"/>
              <a:buFont typeface="Wingdings" charset="2"/>
              <a:buChar char=""/>
            </a:pPr>
            <a:r>
              <a:rPr lang="en-GB" sz="2200" b="1" strike="noStrike" spc="-1">
                <a:solidFill>
                  <a:srgbClr val="000000"/>
                </a:solidFill>
                <a:uFill>
                  <a:solidFill>
                    <a:srgbClr val="FFFFFF"/>
                  </a:solidFill>
                </a:uFill>
                <a:latin typeface="Buxton Sketch"/>
              </a:rPr>
              <a:t>They require a lot of water,</a:t>
            </a:r>
            <a:endParaRPr lang="en-GB" sz="1800" b="0" strike="noStrike" spc="-1">
              <a:solidFill>
                <a:srgbClr val="000000"/>
              </a:solidFill>
              <a:uFill>
                <a:solidFill>
                  <a:srgbClr val="FFFFFF"/>
                </a:solidFill>
              </a:uFill>
              <a:latin typeface="Arial"/>
            </a:endParaRPr>
          </a:p>
          <a:p>
            <a:pPr marL="432000" indent="-323640" algn="ctr">
              <a:lnSpc>
                <a:spcPct val="100000"/>
              </a:lnSpc>
              <a:spcBef>
                <a:spcPts val="1417"/>
              </a:spcBef>
              <a:buClr>
                <a:srgbClr val="000000"/>
              </a:buClr>
              <a:buSzPct val="45000"/>
              <a:buFont typeface="Wingdings" charset="2"/>
              <a:buChar char=""/>
            </a:pPr>
            <a:r>
              <a:rPr lang="en-GB" sz="2200" b="1" strike="noStrike" spc="-1">
                <a:solidFill>
                  <a:srgbClr val="000000"/>
                </a:solidFill>
                <a:uFill>
                  <a:solidFill>
                    <a:srgbClr val="FFFFFF"/>
                  </a:solidFill>
                </a:uFill>
                <a:latin typeface="Buxton Sketch"/>
              </a:rPr>
              <a:t>Heavy upfront investments,</a:t>
            </a:r>
            <a:endParaRPr lang="en-GB" sz="1800" b="0" strike="noStrike" spc="-1">
              <a:solidFill>
                <a:srgbClr val="000000"/>
              </a:solidFill>
              <a:uFill>
                <a:solidFill>
                  <a:srgbClr val="FFFFFF"/>
                </a:solidFill>
              </a:uFill>
              <a:latin typeface="Arial"/>
            </a:endParaRPr>
          </a:p>
          <a:p>
            <a:pPr marL="432000" indent="-323640" algn="ctr">
              <a:lnSpc>
                <a:spcPct val="100000"/>
              </a:lnSpc>
              <a:spcBef>
                <a:spcPts val="1417"/>
              </a:spcBef>
              <a:buClr>
                <a:srgbClr val="000000"/>
              </a:buClr>
              <a:buSzPct val="45000"/>
              <a:buFont typeface="Wingdings" charset="2"/>
              <a:buChar char=""/>
            </a:pPr>
            <a:r>
              <a:rPr lang="en-GB" sz="2200" b="1" strike="noStrike" spc="-1">
                <a:solidFill>
                  <a:srgbClr val="000000"/>
                </a:solidFill>
                <a:uFill>
                  <a:solidFill>
                    <a:srgbClr val="FFFFFF"/>
                  </a:solidFill>
                </a:uFill>
                <a:latin typeface="Buxton Sketch"/>
              </a:rPr>
              <a:t>The fuel cost is very high.</a:t>
            </a:r>
            <a:r>
              <a:rPr lang="en-GB" sz="2600" b="1" strike="noStrike" spc="-1">
                <a:solidFill>
                  <a:srgbClr val="000000"/>
                </a:solidFill>
                <a:uFill>
                  <a:solidFill>
                    <a:srgbClr val="FFFFFF"/>
                  </a:solidFill>
                </a:uFill>
                <a:latin typeface="Buxton Sketch"/>
              </a:rPr>
              <a:t> </a:t>
            </a:r>
            <a:endParaRPr lang="en-GB" sz="1800" b="0" strike="noStrike" spc="-1">
              <a:solidFill>
                <a:srgbClr val="000000"/>
              </a:solidFill>
              <a:uFill>
                <a:solidFill>
                  <a:srgbClr val="FFFFFF"/>
                </a:solidFill>
              </a:uFill>
              <a:latin typeface="Arial"/>
            </a:endParaRPr>
          </a:p>
          <a:p>
            <a:pPr marL="432000" indent="-323640" algn="ctr">
              <a:lnSpc>
                <a:spcPct val="100000"/>
              </a:lnSpc>
              <a:spcBef>
                <a:spcPts val="1417"/>
              </a:spcBef>
              <a:buClr>
                <a:srgbClr val="000000"/>
              </a:buClr>
              <a:buSzPct val="45000"/>
              <a:buFont typeface="Wingdings" charset="2"/>
              <a:buChar char=""/>
            </a:pPr>
            <a:r>
              <a:rPr lang="en-GB" sz="2400" b="1" strike="noStrike" spc="-1">
                <a:solidFill>
                  <a:srgbClr val="000000"/>
                </a:solidFill>
                <a:uFill>
                  <a:solidFill>
                    <a:srgbClr val="FFFFFF"/>
                  </a:solidFill>
                </a:uFill>
                <a:latin typeface="Buxton Sketch"/>
              </a:rPr>
              <a:t>They can cause a lot of damage in the event of a natural disaster or an accident (Chernobyl, Fukushima).</a:t>
            </a:r>
            <a:endParaRPr lang="en-GB" sz="1800" b="0" strike="noStrike" spc="-1">
              <a:solidFill>
                <a:srgbClr val="000000"/>
              </a:solidFill>
              <a:uFill>
                <a:solidFill>
                  <a:srgbClr val="FFFFFF"/>
                </a:solidFill>
              </a:uFill>
              <a:latin typeface="Arial"/>
            </a:endParaRPr>
          </a:p>
          <a:p>
            <a:pPr algn="ctr">
              <a:lnSpc>
                <a:spcPct val="100000"/>
              </a:lnSpc>
              <a:spcBef>
                <a:spcPts val="1417"/>
              </a:spcBef>
            </a:pPr>
            <a:endParaRPr lang="en-GB" sz="1800" b="0" strike="noStrike" spc="-1">
              <a:solidFill>
                <a:srgbClr val="000000"/>
              </a:solidFill>
              <a:uFill>
                <a:solidFill>
                  <a:srgbClr val="FFFFFF"/>
                </a:solidFill>
              </a:uFill>
              <a:latin typeface="Arial"/>
            </a:endParaRPr>
          </a:p>
        </p:txBody>
      </p:sp>
      <p:sp>
        <p:nvSpPr>
          <p:cNvPr id="112" name="CustomShape 3"/>
          <p:cNvSpPr/>
          <p:nvPr/>
        </p:nvSpPr>
        <p:spPr>
          <a:xfrm>
            <a:off x="288000" y="1694160"/>
            <a:ext cx="4535640" cy="3561480"/>
          </a:xfrm>
          <a:prstGeom prst="rect">
            <a:avLst/>
          </a:prstGeom>
          <a:solidFill>
            <a:srgbClr val="66FF66"/>
          </a:solidFill>
          <a:ln>
            <a:solidFill>
              <a:srgbClr val="3465A4"/>
            </a:solidFill>
          </a:ln>
        </p:spPr>
        <p:style>
          <a:lnRef idx="0">
            <a:scrgbClr r="0" g="0" b="0"/>
          </a:lnRef>
          <a:fillRef idx="0">
            <a:scrgbClr r="0" g="0" b="0"/>
          </a:fillRef>
          <a:effectRef idx="0">
            <a:scrgbClr r="0" g="0" b="0"/>
          </a:effectRef>
          <a:fontRef idx="minor"/>
        </p:style>
        <p:txBody>
          <a:bodyPr lIns="0" tIns="0" rIns="0" bIns="0"/>
          <a:lstStyle/>
          <a:p>
            <a:pPr marL="36000" algn="ctr">
              <a:lnSpc>
                <a:spcPct val="100000"/>
              </a:lnSpc>
              <a:spcBef>
                <a:spcPts val="1417"/>
              </a:spcBef>
            </a:pPr>
            <a:r>
              <a:rPr lang="en-GB" sz="3600" b="1" strike="noStrike" spc="-1">
                <a:solidFill>
                  <a:srgbClr val="006600"/>
                </a:solidFill>
                <a:uFill>
                  <a:solidFill>
                    <a:srgbClr val="FFFFFF"/>
                  </a:solidFill>
                </a:uFill>
                <a:latin typeface="Gabriola"/>
              </a:rPr>
              <a:t>Advantages:</a:t>
            </a:r>
            <a:endParaRPr lang="en-GB" sz="1800" b="0" strike="noStrike" spc="-1">
              <a:solidFill>
                <a:srgbClr val="000000"/>
              </a:solidFill>
              <a:uFill>
                <a:solidFill>
                  <a:srgbClr val="FFFFFF"/>
                </a:solidFill>
              </a:uFill>
              <a:latin typeface="Arial"/>
            </a:endParaRPr>
          </a:p>
          <a:p>
            <a:pPr marL="36000" indent="-216000" algn="ctr">
              <a:lnSpc>
                <a:spcPct val="100000"/>
              </a:lnSpc>
              <a:spcBef>
                <a:spcPts val="1417"/>
              </a:spcBef>
              <a:buClr>
                <a:srgbClr val="000000"/>
              </a:buClr>
              <a:buSzPct val="45000"/>
              <a:buFont typeface="Wingdings" charset="2"/>
              <a:buChar char=""/>
            </a:pPr>
            <a:r>
              <a:rPr lang="en-GB" sz="3600" b="1" strike="noStrike" spc="-1">
                <a:solidFill>
                  <a:srgbClr val="FFFFFF"/>
                </a:solidFill>
                <a:uFill>
                  <a:solidFill>
                    <a:srgbClr val="FFFFFF"/>
                  </a:solidFill>
                </a:uFill>
                <a:latin typeface="Gabriola"/>
              </a:rPr>
              <a:t>They generate a lot of energy,</a:t>
            </a:r>
            <a:endParaRPr lang="en-GB" sz="1800" b="0" strike="noStrike" spc="-1">
              <a:solidFill>
                <a:srgbClr val="000000"/>
              </a:solidFill>
              <a:uFill>
                <a:solidFill>
                  <a:srgbClr val="FFFFFF"/>
                </a:solidFill>
              </a:uFill>
              <a:latin typeface="Arial"/>
            </a:endParaRPr>
          </a:p>
          <a:p>
            <a:pPr marL="36000" indent="-216000" algn="ctr">
              <a:lnSpc>
                <a:spcPct val="100000"/>
              </a:lnSpc>
              <a:spcBef>
                <a:spcPts val="1417"/>
              </a:spcBef>
              <a:buClr>
                <a:srgbClr val="000000"/>
              </a:buClr>
              <a:buSzPct val="45000"/>
              <a:buFont typeface="Wingdings" charset="2"/>
              <a:buChar char=""/>
            </a:pPr>
            <a:r>
              <a:rPr lang="en-GB" sz="3600" b="1" strike="noStrike" spc="-1">
                <a:solidFill>
                  <a:srgbClr val="FFFFFF"/>
                </a:solidFill>
                <a:uFill>
                  <a:solidFill>
                    <a:srgbClr val="FFFFFF"/>
                  </a:solidFill>
                </a:uFill>
                <a:latin typeface="Gabriola"/>
              </a:rPr>
              <a:t>They create many new jobs,</a:t>
            </a:r>
            <a:endParaRPr lang="en-GB" sz="1800" b="0" strike="noStrike" spc="-1">
              <a:solidFill>
                <a:srgbClr val="000000"/>
              </a:solidFill>
              <a:uFill>
                <a:solidFill>
                  <a:srgbClr val="FFFFFF"/>
                </a:solidFill>
              </a:uFill>
              <a:latin typeface="Arial"/>
            </a:endParaRPr>
          </a:p>
          <a:p>
            <a:pPr marL="36000" indent="-216000" algn="ctr">
              <a:lnSpc>
                <a:spcPct val="100000"/>
              </a:lnSpc>
              <a:spcBef>
                <a:spcPts val="1417"/>
              </a:spcBef>
              <a:buClr>
                <a:srgbClr val="000000"/>
              </a:buClr>
              <a:buSzPct val="45000"/>
              <a:buFont typeface="Wingdings" charset="2"/>
              <a:buChar char=""/>
            </a:pPr>
            <a:r>
              <a:rPr lang="en-GB" sz="3600" b="1" strike="noStrike" spc="-1">
                <a:solidFill>
                  <a:srgbClr val="FFFFFF"/>
                </a:solidFill>
                <a:uFill>
                  <a:solidFill>
                    <a:srgbClr val="FFFFFF"/>
                  </a:solidFill>
                </a:uFill>
                <a:latin typeface="Gabriola"/>
              </a:rPr>
              <a:t>The cost of energy is pretty low.</a:t>
            </a:r>
            <a:endParaRPr lang="en-GB" sz="1800" b="0" strike="noStrike" spc="-1">
              <a:solidFill>
                <a:srgbClr val="000000"/>
              </a:solidFill>
              <a:uFill>
                <a:solidFill>
                  <a:srgbClr val="FFFFFF"/>
                </a:solidFill>
              </a:uFill>
              <a:latin typeface="Arial"/>
            </a:endParaRPr>
          </a:p>
          <a:p>
            <a:pPr marL="36000" algn="ctr">
              <a:lnSpc>
                <a:spcPct val="100000"/>
              </a:lnSpc>
              <a:spcBef>
                <a:spcPts val="1417"/>
              </a:spcBef>
            </a:pPr>
            <a:endParaRPr lang="en-GB" sz="1800" b="0" strike="noStrike" spc="-1">
              <a:solidFill>
                <a:srgbClr val="000000"/>
              </a:solidFill>
              <a:uFill>
                <a:solidFill>
                  <a:srgbClr val="FFFFFF"/>
                </a:solidFill>
              </a:uFill>
              <a:latin typeface="Arial"/>
            </a:endParaRPr>
          </a:p>
        </p:txBody>
      </p:sp>
      <p:sp>
        <p:nvSpPr>
          <p:cNvPr id="113" name="CustomShape 4"/>
          <p:cNvSpPr/>
          <p:nvPr/>
        </p:nvSpPr>
        <p:spPr>
          <a:xfrm>
            <a:off x="288000" y="5365800"/>
            <a:ext cx="4535640" cy="1113840"/>
          </a:xfrm>
          <a:prstGeom prst="rect">
            <a:avLst/>
          </a:prstGeom>
          <a:solidFill>
            <a:srgbClr val="3399FF"/>
          </a:solidFill>
          <a:ln>
            <a:solidFill>
              <a:srgbClr val="336699"/>
            </a:solidFill>
          </a:ln>
        </p:spPr>
        <p:style>
          <a:lnRef idx="0">
            <a:scrgbClr r="0" g="0" b="0"/>
          </a:lnRef>
          <a:fillRef idx="0">
            <a:scrgbClr r="0" g="0" b="0"/>
          </a:fillRef>
          <a:effectRef idx="0">
            <a:scrgbClr r="0" g="0" b="0"/>
          </a:effectRef>
          <a:fontRef idx="minor"/>
        </p:style>
        <p:txBody>
          <a:bodyPr lIns="90000" tIns="45000" rIns="90000" bIns="45000" anchor="ctr"/>
          <a:lstStyle/>
          <a:p>
            <a:pPr marL="144000" algn="ctr">
              <a:lnSpc>
                <a:spcPct val="100000"/>
              </a:lnSpc>
            </a:pPr>
            <a:r>
              <a:rPr lang="en-GB" sz="1800" b="0" strike="noStrike" spc="-1">
                <a:solidFill>
                  <a:srgbClr val="FFFFFF"/>
                </a:solidFill>
                <a:uFill>
                  <a:solidFill>
                    <a:srgbClr val="FFFFFF"/>
                  </a:solidFill>
                </a:uFill>
                <a:latin typeface="Arial"/>
              </a:rPr>
              <a:t>Fisson can be a good energy source everywhere where is water. They are very safe, all accidents were man-made or caused by natural disasters.</a:t>
            </a:r>
            <a:endParaRPr lang="en-GB" sz="1800" b="0" strike="noStrike" spc="-1">
              <a:solidFill>
                <a:srgbClr val="000000"/>
              </a:solidFill>
              <a:uFill>
                <a:solidFill>
                  <a:srgbClr val="FFFFFF"/>
                </a:solidFill>
              </a:uFill>
              <a:latin typeface="Arial"/>
            </a:endParaRPr>
          </a:p>
        </p:txBody>
      </p:sp>
    </p:spTree>
  </p:cSld>
  <p:clrMapOvr>
    <a:masterClrMapping/>
  </p:clrMapOvr>
  <p:transition spd="med">
    <p:blinds dir="vert"/>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Obraz 113"/>
          <p:cNvPicPr/>
          <p:nvPr/>
        </p:nvPicPr>
        <p:blipFill>
          <a:blip r:embed="rId2"/>
          <a:stretch/>
        </p:blipFill>
        <p:spPr>
          <a:xfrm>
            <a:off x="-51120" y="0"/>
            <a:ext cx="10308240" cy="7559640"/>
          </a:xfrm>
          <a:prstGeom prst="rect">
            <a:avLst/>
          </a:prstGeom>
          <a:ln>
            <a:noFill/>
          </a:ln>
        </p:spPr>
      </p:pic>
      <p:sp>
        <p:nvSpPr>
          <p:cNvPr id="115" name="CustomShape 1"/>
          <p:cNvSpPr/>
          <p:nvPr/>
        </p:nvSpPr>
        <p:spPr>
          <a:xfrm>
            <a:off x="504000" y="301320"/>
            <a:ext cx="9071280" cy="1261800"/>
          </a:xfrm>
          <a:prstGeom prst="rect">
            <a:avLst/>
          </a:prstGeom>
          <a:solidFill>
            <a:srgbClr val="111111"/>
          </a:solidFill>
          <a:ln>
            <a:solidFill>
              <a:srgbClr val="3465A4"/>
            </a:solid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GB" sz="4400" b="0" strike="noStrike" spc="-1">
                <a:solidFill>
                  <a:srgbClr val="FFFFFF"/>
                </a:solidFill>
                <a:uFill>
                  <a:solidFill>
                    <a:srgbClr val="FFFFFF"/>
                  </a:solidFill>
                </a:uFill>
                <a:latin typeface="Montserrat"/>
              </a:rPr>
              <a:t>Nuclear Fusion</a:t>
            </a:r>
            <a:endParaRPr lang="en-GB" sz="1800" b="0" strike="noStrike" spc="-1">
              <a:solidFill>
                <a:srgbClr val="000000"/>
              </a:solidFill>
              <a:uFill>
                <a:solidFill>
                  <a:srgbClr val="FFFFFF"/>
                </a:solidFill>
              </a:uFill>
              <a:latin typeface="Arial"/>
            </a:endParaRPr>
          </a:p>
        </p:txBody>
      </p:sp>
      <p:sp>
        <p:nvSpPr>
          <p:cNvPr id="116" name="CustomShape 2"/>
          <p:cNvSpPr/>
          <p:nvPr/>
        </p:nvSpPr>
        <p:spPr>
          <a:xfrm>
            <a:off x="5152680" y="1656000"/>
            <a:ext cx="4426560" cy="2735640"/>
          </a:xfrm>
          <a:prstGeom prst="rect">
            <a:avLst/>
          </a:prstGeom>
          <a:solidFill>
            <a:srgbClr val="CC3300"/>
          </a:solidFill>
          <a:ln>
            <a:solidFill>
              <a:srgbClr val="3465A4"/>
            </a:solidFill>
          </a:ln>
        </p:spPr>
        <p:style>
          <a:lnRef idx="0">
            <a:scrgbClr r="0" g="0" b="0"/>
          </a:lnRef>
          <a:fillRef idx="0">
            <a:scrgbClr r="0" g="0" b="0"/>
          </a:fillRef>
          <a:effectRef idx="0">
            <a:scrgbClr r="0" g="0" b="0"/>
          </a:effectRef>
          <a:fontRef idx="minor"/>
        </p:style>
        <p:txBody>
          <a:bodyPr lIns="0" tIns="0" rIns="0" bIns="0"/>
          <a:lstStyle/>
          <a:p>
            <a:pPr algn="ctr">
              <a:lnSpc>
                <a:spcPct val="100000"/>
              </a:lnSpc>
              <a:spcBef>
                <a:spcPts val="1417"/>
              </a:spcBef>
            </a:pPr>
            <a:r>
              <a:rPr lang="en-GB" sz="4400" b="1" strike="noStrike" spc="-1">
                <a:solidFill>
                  <a:srgbClr val="990000"/>
                </a:solidFill>
                <a:uFill>
                  <a:solidFill>
                    <a:srgbClr val="FFFFFF"/>
                  </a:solidFill>
                </a:uFill>
                <a:latin typeface="Buxton Sketch"/>
              </a:rPr>
              <a:t> </a:t>
            </a:r>
            <a:r>
              <a:rPr lang="en-GB" sz="600" b="1" strike="noStrike" spc="-1">
                <a:solidFill>
                  <a:srgbClr val="990000"/>
                </a:solidFill>
                <a:uFill>
                  <a:solidFill>
                    <a:srgbClr val="FFFFFF"/>
                  </a:solidFill>
                </a:uFill>
                <a:latin typeface="Buxton Sketch"/>
              </a:rPr>
              <a:t> </a:t>
            </a:r>
            <a:r>
              <a:rPr lang="en-GB" sz="3200" b="1" strike="noStrike" spc="-1">
                <a:solidFill>
                  <a:srgbClr val="990000"/>
                </a:solidFill>
                <a:uFill>
                  <a:solidFill>
                    <a:srgbClr val="FFFFFF"/>
                  </a:solidFill>
                </a:uFill>
                <a:latin typeface="Buxton Sketch"/>
              </a:rPr>
              <a:t>Disadvantages:</a:t>
            </a:r>
            <a:r>
              <a:rPr lang="en-GB" sz="4000" b="1" strike="noStrike" spc="-1">
                <a:solidFill>
                  <a:srgbClr val="990000"/>
                </a:solidFill>
                <a:uFill>
                  <a:solidFill>
                    <a:srgbClr val="FFFFFF"/>
                  </a:solidFill>
                </a:uFill>
                <a:latin typeface="Buxton Sketch"/>
              </a:rPr>
              <a:t> </a:t>
            </a:r>
            <a:endParaRPr lang="en-GB" sz="1800" b="0" strike="noStrike" spc="-1">
              <a:solidFill>
                <a:srgbClr val="000000"/>
              </a:solidFill>
              <a:uFill>
                <a:solidFill>
                  <a:srgbClr val="FFFFFF"/>
                </a:solidFill>
              </a:uFill>
              <a:latin typeface="Arial"/>
            </a:endParaRPr>
          </a:p>
          <a:p>
            <a:pPr marL="432000" indent="-323640" algn="ctr">
              <a:lnSpc>
                <a:spcPct val="100000"/>
              </a:lnSpc>
              <a:spcBef>
                <a:spcPts val="1417"/>
              </a:spcBef>
              <a:buClr>
                <a:srgbClr val="000000"/>
              </a:buClr>
              <a:buSzPct val="45000"/>
              <a:buFont typeface="Wingdings" charset="2"/>
              <a:buChar char=""/>
            </a:pPr>
            <a:r>
              <a:rPr lang="en-GB" sz="2200" b="1" strike="noStrike" spc="-1">
                <a:solidFill>
                  <a:srgbClr val="000000"/>
                </a:solidFill>
                <a:uFill>
                  <a:solidFill>
                    <a:srgbClr val="FFFFFF"/>
                  </a:solidFill>
                </a:uFill>
                <a:latin typeface="Buxton Sketch"/>
              </a:rPr>
              <a:t>The technology for them is not yet researched,</a:t>
            </a:r>
            <a:endParaRPr lang="en-GB" sz="1800" b="0" strike="noStrike" spc="-1">
              <a:solidFill>
                <a:srgbClr val="000000"/>
              </a:solidFill>
              <a:uFill>
                <a:solidFill>
                  <a:srgbClr val="FFFFFF"/>
                </a:solidFill>
              </a:uFill>
              <a:latin typeface="Arial"/>
            </a:endParaRPr>
          </a:p>
          <a:p>
            <a:pPr marL="432000" indent="-323640" algn="ctr">
              <a:lnSpc>
                <a:spcPct val="100000"/>
              </a:lnSpc>
              <a:spcBef>
                <a:spcPts val="1417"/>
              </a:spcBef>
              <a:buClr>
                <a:srgbClr val="000000"/>
              </a:buClr>
              <a:buSzPct val="45000"/>
              <a:buFont typeface="Wingdings" charset="2"/>
              <a:buChar char=""/>
            </a:pPr>
            <a:r>
              <a:rPr lang="en-GB" sz="2200" b="1" strike="noStrike" spc="-1">
                <a:solidFill>
                  <a:srgbClr val="000000"/>
                </a:solidFill>
                <a:uFill>
                  <a:solidFill>
                    <a:srgbClr val="FFFFFF"/>
                  </a:solidFill>
                </a:uFill>
                <a:latin typeface="Buxton Sketch"/>
              </a:rPr>
              <a:t>They are very big</a:t>
            </a:r>
            <a:endParaRPr lang="en-GB" sz="1800" b="0" strike="noStrike" spc="-1">
              <a:solidFill>
                <a:srgbClr val="000000"/>
              </a:solidFill>
              <a:uFill>
                <a:solidFill>
                  <a:srgbClr val="FFFFFF"/>
                </a:solidFill>
              </a:uFill>
              <a:latin typeface="Arial"/>
            </a:endParaRPr>
          </a:p>
          <a:p>
            <a:pPr marL="432000" indent="-323640" algn="ctr">
              <a:lnSpc>
                <a:spcPct val="100000"/>
              </a:lnSpc>
              <a:spcBef>
                <a:spcPts val="1417"/>
              </a:spcBef>
              <a:buClr>
                <a:srgbClr val="000000"/>
              </a:buClr>
              <a:buSzPct val="45000"/>
              <a:buFont typeface="Wingdings" charset="2"/>
              <a:buChar char=""/>
            </a:pPr>
            <a:r>
              <a:rPr lang="en-GB" sz="2200" b="1" strike="noStrike" spc="-1">
                <a:solidFill>
                  <a:srgbClr val="000000"/>
                </a:solidFill>
                <a:uFill>
                  <a:solidFill>
                    <a:srgbClr val="FFFFFF"/>
                  </a:solidFill>
                </a:uFill>
                <a:latin typeface="Buxton Sketch"/>
              </a:rPr>
              <a:t>Heavy upfront investments.</a:t>
            </a:r>
            <a:endParaRPr lang="en-GB" sz="1800" b="0" strike="noStrike" spc="-1">
              <a:solidFill>
                <a:srgbClr val="000000"/>
              </a:solidFill>
              <a:uFill>
                <a:solidFill>
                  <a:srgbClr val="FFFFFF"/>
                </a:solidFill>
              </a:uFill>
              <a:latin typeface="Arial"/>
            </a:endParaRPr>
          </a:p>
          <a:p>
            <a:pPr algn="ctr">
              <a:lnSpc>
                <a:spcPct val="100000"/>
              </a:lnSpc>
              <a:spcBef>
                <a:spcPts val="1417"/>
              </a:spcBef>
            </a:pPr>
            <a:endParaRPr lang="en-GB" sz="1800" b="0" strike="noStrike" spc="-1">
              <a:solidFill>
                <a:srgbClr val="000000"/>
              </a:solidFill>
              <a:uFill>
                <a:solidFill>
                  <a:srgbClr val="FFFFFF"/>
                </a:solidFill>
              </a:uFill>
              <a:latin typeface="Arial"/>
            </a:endParaRPr>
          </a:p>
        </p:txBody>
      </p:sp>
      <p:sp>
        <p:nvSpPr>
          <p:cNvPr id="117" name="CustomShape 3"/>
          <p:cNvSpPr/>
          <p:nvPr/>
        </p:nvSpPr>
        <p:spPr>
          <a:xfrm>
            <a:off x="504000" y="1656000"/>
            <a:ext cx="4535640" cy="4823640"/>
          </a:xfrm>
          <a:prstGeom prst="rect">
            <a:avLst/>
          </a:prstGeom>
          <a:solidFill>
            <a:srgbClr val="66FF66"/>
          </a:solidFill>
          <a:ln>
            <a:solidFill>
              <a:srgbClr val="3465A4"/>
            </a:solidFill>
          </a:ln>
        </p:spPr>
        <p:style>
          <a:lnRef idx="0">
            <a:scrgbClr r="0" g="0" b="0"/>
          </a:lnRef>
          <a:fillRef idx="0">
            <a:scrgbClr r="0" g="0" b="0"/>
          </a:fillRef>
          <a:effectRef idx="0">
            <a:scrgbClr r="0" g="0" b="0"/>
          </a:effectRef>
          <a:fontRef idx="minor"/>
        </p:style>
        <p:txBody>
          <a:bodyPr lIns="0" tIns="0" rIns="0" bIns="0"/>
          <a:lstStyle/>
          <a:p>
            <a:pPr marL="36000" algn="ctr">
              <a:lnSpc>
                <a:spcPct val="100000"/>
              </a:lnSpc>
              <a:spcBef>
                <a:spcPts val="1417"/>
              </a:spcBef>
            </a:pPr>
            <a:r>
              <a:rPr lang="en-GB" sz="3600" b="1" strike="noStrike" spc="-1">
                <a:solidFill>
                  <a:srgbClr val="006600"/>
                </a:solidFill>
                <a:uFill>
                  <a:solidFill>
                    <a:srgbClr val="FFFFFF"/>
                  </a:solidFill>
                </a:uFill>
                <a:latin typeface="Gabriola"/>
              </a:rPr>
              <a:t>Advantages:</a:t>
            </a:r>
            <a:endParaRPr lang="en-GB" sz="1800" b="0" strike="noStrike" spc="-1">
              <a:solidFill>
                <a:srgbClr val="000000"/>
              </a:solidFill>
              <a:uFill>
                <a:solidFill>
                  <a:srgbClr val="FFFFFF"/>
                </a:solidFill>
              </a:uFill>
              <a:latin typeface="Arial"/>
            </a:endParaRPr>
          </a:p>
          <a:p>
            <a:pPr marL="36000" indent="-216000" algn="ctr">
              <a:lnSpc>
                <a:spcPct val="100000"/>
              </a:lnSpc>
              <a:spcBef>
                <a:spcPts val="1417"/>
              </a:spcBef>
              <a:buClr>
                <a:srgbClr val="000000"/>
              </a:buClr>
              <a:buSzPct val="45000"/>
              <a:buFont typeface="Wingdings" charset="2"/>
              <a:buChar char=""/>
            </a:pPr>
            <a:r>
              <a:rPr lang="en-GB" sz="2800" b="1" strike="noStrike" spc="-1">
                <a:solidFill>
                  <a:srgbClr val="FFFFFF"/>
                </a:solidFill>
                <a:uFill>
                  <a:solidFill>
                    <a:srgbClr val="FFFFFF"/>
                  </a:solidFill>
                </a:uFill>
                <a:latin typeface="Gabriola"/>
              </a:rPr>
              <a:t>Fusion plants don’t create pollution.</a:t>
            </a:r>
            <a:endParaRPr lang="en-GB" sz="1800" b="0" strike="noStrike" spc="-1">
              <a:solidFill>
                <a:srgbClr val="000000"/>
              </a:solidFill>
              <a:uFill>
                <a:solidFill>
                  <a:srgbClr val="FFFFFF"/>
                </a:solidFill>
              </a:uFill>
              <a:latin typeface="Arial"/>
            </a:endParaRPr>
          </a:p>
          <a:p>
            <a:pPr marL="36000" indent="-216000" algn="ctr">
              <a:lnSpc>
                <a:spcPct val="100000"/>
              </a:lnSpc>
              <a:spcBef>
                <a:spcPts val="1417"/>
              </a:spcBef>
              <a:buClr>
                <a:srgbClr val="000000"/>
              </a:buClr>
              <a:buSzPct val="45000"/>
              <a:buFont typeface="Wingdings" charset="2"/>
              <a:buChar char=""/>
            </a:pPr>
            <a:r>
              <a:rPr lang="en-GB" sz="2800" b="1" strike="noStrike" spc="-1">
                <a:solidFill>
                  <a:srgbClr val="FFFFFF"/>
                </a:solidFill>
                <a:uFill>
                  <a:solidFill>
                    <a:srgbClr val="FFFFFF"/>
                  </a:solidFill>
                </a:uFill>
                <a:latin typeface="Gabriola"/>
              </a:rPr>
              <a:t>They are very safe,</a:t>
            </a:r>
            <a:endParaRPr lang="en-GB" sz="1800" b="0" strike="noStrike" spc="-1">
              <a:solidFill>
                <a:srgbClr val="000000"/>
              </a:solidFill>
              <a:uFill>
                <a:solidFill>
                  <a:srgbClr val="FFFFFF"/>
                </a:solidFill>
              </a:uFill>
              <a:latin typeface="Arial"/>
            </a:endParaRPr>
          </a:p>
          <a:p>
            <a:pPr marL="36000" indent="-216000" algn="ctr">
              <a:lnSpc>
                <a:spcPct val="100000"/>
              </a:lnSpc>
              <a:spcBef>
                <a:spcPts val="1417"/>
              </a:spcBef>
              <a:buClr>
                <a:srgbClr val="000000"/>
              </a:buClr>
              <a:buSzPct val="45000"/>
              <a:buFont typeface="Wingdings" charset="2"/>
              <a:buChar char=""/>
            </a:pPr>
            <a:r>
              <a:rPr lang="en-GB" sz="2800" b="1" strike="noStrike" spc="-1">
                <a:solidFill>
                  <a:srgbClr val="FFFFFF"/>
                </a:solidFill>
                <a:uFill>
                  <a:solidFill>
                    <a:srgbClr val="FFFFFF"/>
                  </a:solidFill>
                </a:uFill>
                <a:latin typeface="Gabriola"/>
              </a:rPr>
              <a:t>They run on hydrogen, which is in water,</a:t>
            </a:r>
            <a:endParaRPr lang="en-GB" sz="1800" b="0" strike="noStrike" spc="-1">
              <a:solidFill>
                <a:srgbClr val="000000"/>
              </a:solidFill>
              <a:uFill>
                <a:solidFill>
                  <a:srgbClr val="FFFFFF"/>
                </a:solidFill>
              </a:uFill>
              <a:latin typeface="Arial"/>
            </a:endParaRPr>
          </a:p>
          <a:p>
            <a:pPr marL="36000" indent="-216000" algn="ctr">
              <a:lnSpc>
                <a:spcPct val="100000"/>
              </a:lnSpc>
              <a:spcBef>
                <a:spcPts val="1417"/>
              </a:spcBef>
              <a:buClr>
                <a:srgbClr val="000000"/>
              </a:buClr>
              <a:buSzPct val="45000"/>
              <a:buFont typeface="Wingdings" charset="2"/>
              <a:buChar char=""/>
            </a:pPr>
            <a:r>
              <a:rPr lang="en-GB" sz="2800" b="1" strike="noStrike" spc="-1">
                <a:solidFill>
                  <a:srgbClr val="FFFFFF"/>
                </a:solidFill>
                <a:uFill>
                  <a:solidFill>
                    <a:srgbClr val="FFFFFF"/>
                  </a:solidFill>
                </a:uFill>
                <a:latin typeface="Gabriola"/>
              </a:rPr>
              <a:t>Fusion energy is renewable,</a:t>
            </a:r>
            <a:endParaRPr lang="en-GB" sz="1800" b="0" strike="noStrike" spc="-1">
              <a:solidFill>
                <a:srgbClr val="000000"/>
              </a:solidFill>
              <a:uFill>
                <a:solidFill>
                  <a:srgbClr val="FFFFFF"/>
                </a:solidFill>
              </a:uFill>
              <a:latin typeface="Arial"/>
            </a:endParaRPr>
          </a:p>
          <a:p>
            <a:pPr marL="36000" indent="-216000" algn="ctr">
              <a:lnSpc>
                <a:spcPct val="100000"/>
              </a:lnSpc>
              <a:spcBef>
                <a:spcPts val="1417"/>
              </a:spcBef>
              <a:buClr>
                <a:srgbClr val="000000"/>
              </a:buClr>
              <a:buSzPct val="45000"/>
              <a:buFont typeface="Wingdings" charset="2"/>
              <a:buChar char=""/>
            </a:pPr>
            <a:r>
              <a:rPr lang="en-GB" sz="2800" b="1" strike="noStrike" spc="-1">
                <a:solidFill>
                  <a:srgbClr val="FFFFFF"/>
                </a:solidFill>
                <a:uFill>
                  <a:solidFill>
                    <a:srgbClr val="FFFFFF"/>
                  </a:solidFill>
                </a:uFill>
                <a:latin typeface="Gabriola"/>
              </a:rPr>
              <a:t>The amount of energy produced is extremely high</a:t>
            </a:r>
            <a:r>
              <a:rPr lang="en-GB" sz="2800" b="0" strike="noStrike" spc="-1">
                <a:solidFill>
                  <a:srgbClr val="FFFFFF"/>
                </a:solidFill>
                <a:uFill>
                  <a:solidFill>
                    <a:srgbClr val="FFFFFF"/>
                  </a:solidFill>
                </a:uFill>
                <a:latin typeface="Gabriola"/>
              </a:rPr>
              <a:t>.</a:t>
            </a:r>
            <a:endParaRPr lang="en-GB" sz="1800" b="0" strike="noStrike" spc="-1">
              <a:solidFill>
                <a:srgbClr val="000000"/>
              </a:solidFill>
              <a:uFill>
                <a:solidFill>
                  <a:srgbClr val="FFFFFF"/>
                </a:solidFill>
              </a:uFill>
              <a:latin typeface="Arial"/>
            </a:endParaRPr>
          </a:p>
          <a:p>
            <a:pPr marL="36000" algn="ctr">
              <a:lnSpc>
                <a:spcPct val="100000"/>
              </a:lnSpc>
              <a:spcBef>
                <a:spcPts val="1417"/>
              </a:spcBef>
            </a:pPr>
            <a:endParaRPr lang="en-GB" sz="1800" b="0" strike="noStrike" spc="-1">
              <a:solidFill>
                <a:srgbClr val="000000"/>
              </a:solidFill>
              <a:uFill>
                <a:solidFill>
                  <a:srgbClr val="FFFFFF"/>
                </a:solidFill>
              </a:uFill>
              <a:latin typeface="Arial"/>
            </a:endParaRPr>
          </a:p>
        </p:txBody>
      </p:sp>
      <p:sp>
        <p:nvSpPr>
          <p:cNvPr id="118" name="CustomShape 4"/>
          <p:cNvSpPr/>
          <p:nvPr/>
        </p:nvSpPr>
        <p:spPr>
          <a:xfrm>
            <a:off x="5149080" y="4536000"/>
            <a:ext cx="4426560" cy="1941120"/>
          </a:xfrm>
          <a:prstGeom prst="rect">
            <a:avLst/>
          </a:prstGeom>
          <a:solidFill>
            <a:srgbClr val="3399FF"/>
          </a:solidFill>
          <a:ln>
            <a:solidFill>
              <a:srgbClr val="336699"/>
            </a:solidFill>
          </a:ln>
        </p:spPr>
        <p:style>
          <a:lnRef idx="0">
            <a:scrgbClr r="0" g="0" b="0"/>
          </a:lnRef>
          <a:fillRef idx="0">
            <a:scrgbClr r="0" g="0" b="0"/>
          </a:fillRef>
          <a:effectRef idx="0">
            <a:scrgbClr r="0" g="0" b="0"/>
          </a:effectRef>
          <a:fontRef idx="minor"/>
        </p:style>
        <p:txBody>
          <a:bodyPr lIns="90000" tIns="45000" rIns="90000" bIns="45000" anchor="ctr"/>
          <a:lstStyle/>
          <a:p>
            <a:pPr marL="144000" algn="ctr">
              <a:lnSpc>
                <a:spcPct val="100000"/>
              </a:lnSpc>
            </a:pPr>
            <a:r>
              <a:rPr lang="en-GB" sz="1800" b="0" strike="noStrike" spc="-1">
                <a:solidFill>
                  <a:srgbClr val="FFFFFF"/>
                </a:solidFill>
                <a:uFill>
                  <a:solidFill>
                    <a:srgbClr val="FFFFFF"/>
                  </a:solidFill>
                </a:uFill>
                <a:latin typeface="Arial"/>
              </a:rPr>
              <a:t>Fusion is the way stars generate energy, they can be set up everywhere, even on the moon. Although ITER is making great progress in this field, the first commercial ones are to be built in 2030s.</a:t>
            </a:r>
            <a:endParaRPr lang="en-GB" sz="1800" b="0" strike="noStrike" spc="-1">
              <a:solidFill>
                <a:srgbClr val="000000"/>
              </a:solidFill>
              <a:uFill>
                <a:solidFill>
                  <a:srgbClr val="FFFFFF"/>
                </a:solidFill>
              </a:uFill>
              <a:latin typeface="Arial"/>
            </a:endParaRPr>
          </a:p>
        </p:txBody>
      </p:sp>
    </p:spTree>
  </p:cSld>
  <p:clrMapOvr>
    <a:masterClrMapping/>
  </p:clrMapOvr>
  <p:transition spd="med">
    <p:fade thruBlk="1"/>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183</TotalTime>
  <Words>772</Words>
  <Application>Microsoft Office PowerPoint</Application>
  <PresentationFormat>Niestandardowy</PresentationFormat>
  <Paragraphs>110</Paragraphs>
  <Slides>10</Slides>
  <Notes>0</Notes>
  <HiddenSlides>0</HiddenSlides>
  <MMClips>0</MMClips>
  <ScaleCrop>false</ScaleCrop>
  <HeadingPairs>
    <vt:vector size="6" baseType="variant">
      <vt:variant>
        <vt:lpstr>Używane czcionki</vt:lpstr>
      </vt:variant>
      <vt:variant>
        <vt:i4>13</vt:i4>
      </vt:variant>
      <vt:variant>
        <vt:lpstr>Motyw</vt:lpstr>
      </vt:variant>
      <vt:variant>
        <vt:i4>2</vt:i4>
      </vt:variant>
      <vt:variant>
        <vt:lpstr>Tytuły slajdów</vt:lpstr>
      </vt:variant>
      <vt:variant>
        <vt:i4>10</vt:i4>
      </vt:variant>
    </vt:vector>
  </HeadingPairs>
  <TitlesOfParts>
    <vt:vector size="25" baseType="lpstr">
      <vt:lpstr>MS Gothic</vt:lpstr>
      <vt:lpstr>SimSun-ExtB</vt:lpstr>
      <vt:lpstr>Arial</vt:lpstr>
      <vt:lpstr>Buxton Sketch</vt:lpstr>
      <vt:lpstr>Code Light</vt:lpstr>
      <vt:lpstr>DejaVu Sans</vt:lpstr>
      <vt:lpstr>Gabriola</vt:lpstr>
      <vt:lpstr>Lato</vt:lpstr>
      <vt:lpstr>Montserrat</vt:lpstr>
      <vt:lpstr>Raleway</vt:lpstr>
      <vt:lpstr>Rex Bold Inline</vt:lpstr>
      <vt:lpstr>Symbol</vt:lpstr>
      <vt:lpstr>Wingdings</vt:lpstr>
      <vt:lpstr>Office Theme</vt: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subject/>
  <dc:creator/>
  <cp:keywords>Aleksader kopyto</cp:keywords>
  <dc:description/>
  <cp:lastModifiedBy>EwaP</cp:lastModifiedBy>
  <cp:revision>24</cp:revision>
  <dcterms:created xsi:type="dcterms:W3CDTF">2017-04-06T20:56:16Z</dcterms:created>
  <dcterms:modified xsi:type="dcterms:W3CDTF">2017-04-28T09:54:48Z</dcterms:modified>
  <dc:language>en-GB</dc:language>
</cp:coreProperties>
</file>