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70" d="100"/>
          <a:sy n="70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D8DAA-C3D4-4992-A3B0-4ED9575171D5}" type="datetimeFigureOut">
              <a:rPr lang="pl-PL" smtClean="0"/>
              <a:t>2016-12-18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561B3-60A1-4FDF-8BAC-F0BD76F45C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277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B078-04B4-43B5-906C-C1710163297E}" type="datetimeFigureOut">
              <a:rPr lang="pl-PL" smtClean="0"/>
              <a:t>2016-12-18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4428-A17E-4594-9180-8B9B838BBC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B078-04B4-43B5-906C-C1710163297E}" type="datetimeFigureOut">
              <a:rPr lang="pl-PL" smtClean="0"/>
              <a:t>2016-12-18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4428-A17E-4594-9180-8B9B838BBC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B078-04B4-43B5-906C-C1710163297E}" type="datetimeFigureOut">
              <a:rPr lang="pl-PL" smtClean="0"/>
              <a:t>2016-12-18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4428-A17E-4594-9180-8B9B838BBC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B078-04B4-43B5-906C-C1710163297E}" type="datetimeFigureOut">
              <a:rPr lang="pl-PL" smtClean="0"/>
              <a:t>2016-12-18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4428-A17E-4594-9180-8B9B838BBC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B078-04B4-43B5-906C-C1710163297E}" type="datetimeFigureOut">
              <a:rPr lang="pl-PL" smtClean="0"/>
              <a:t>2016-12-18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4428-A17E-4594-9180-8B9B838BBC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B078-04B4-43B5-906C-C1710163297E}" type="datetimeFigureOut">
              <a:rPr lang="pl-PL" smtClean="0"/>
              <a:t>2016-12-18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4428-A17E-4594-9180-8B9B838BBC34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B078-04B4-43B5-906C-C1710163297E}" type="datetimeFigureOut">
              <a:rPr lang="pl-PL" smtClean="0"/>
              <a:t>2016-12-18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4428-A17E-4594-9180-8B9B838BBC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B078-04B4-43B5-906C-C1710163297E}" type="datetimeFigureOut">
              <a:rPr lang="pl-PL" smtClean="0"/>
              <a:t>2016-12-18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4428-A17E-4594-9180-8B9B838BBC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B078-04B4-43B5-906C-C1710163297E}" type="datetimeFigureOut">
              <a:rPr lang="pl-PL" smtClean="0"/>
              <a:t>2016-12-18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4428-A17E-4594-9180-8B9B838BBC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B078-04B4-43B5-906C-C1710163297E}" type="datetimeFigureOut">
              <a:rPr lang="pl-PL" smtClean="0"/>
              <a:t>2016-12-18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C84428-A17E-4594-9180-8B9B838BBC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B078-04B4-43B5-906C-C1710163297E}" type="datetimeFigureOut">
              <a:rPr lang="pl-PL" smtClean="0"/>
              <a:t>2016-12-18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4428-A17E-4594-9180-8B9B838BBC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4E4B078-04B4-43B5-906C-C1710163297E}" type="datetimeFigureOut">
              <a:rPr lang="pl-PL" smtClean="0"/>
              <a:t>2016-12-18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EC84428-A17E-4594-9180-8B9B838BBC34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865" y="-408573"/>
            <a:ext cx="10297144" cy="798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Autofit/>
          </a:bodyPr>
          <a:lstStyle/>
          <a:p>
            <a:r>
              <a:rPr lang="pl-PL" sz="7200" b="1" i="1" dirty="0" smtClean="0">
                <a:solidFill>
                  <a:srgbClr val="FF0000"/>
                </a:solidFill>
                <a:latin typeface="VAGRounded BT" panose="020F0702020204020204" pitchFamily="34" charset="0"/>
              </a:rPr>
              <a:t>  </a:t>
            </a:r>
            <a:r>
              <a:rPr lang="pl-PL" sz="7200" b="1" i="1" dirty="0" err="1" smtClean="0">
                <a:solidFill>
                  <a:srgbClr val="FF0000"/>
                </a:solidFill>
                <a:latin typeface="Stencil" panose="040409050D0802020404" pitchFamily="82" charset="0"/>
              </a:rPr>
              <a:t>Welcome</a:t>
            </a:r>
            <a:r>
              <a:rPr lang="pl-PL" sz="7200" b="1" i="1" dirty="0" smtClean="0">
                <a:solidFill>
                  <a:srgbClr val="FF0000"/>
                </a:solidFill>
                <a:latin typeface="Stencil" panose="040409050D0802020404" pitchFamily="82" charset="0"/>
              </a:rPr>
              <a:t> in </a:t>
            </a:r>
            <a:br>
              <a:rPr lang="pl-PL" sz="7200" b="1" i="1" dirty="0" smtClean="0">
                <a:solidFill>
                  <a:srgbClr val="FF0000"/>
                </a:solidFill>
                <a:latin typeface="Stencil" panose="040409050D0802020404" pitchFamily="82" charset="0"/>
              </a:rPr>
            </a:br>
            <a:r>
              <a:rPr lang="pl-PL" sz="7200" b="1" i="1" dirty="0" smtClean="0">
                <a:solidFill>
                  <a:srgbClr val="FF0000"/>
                </a:solidFill>
                <a:latin typeface="Stencil" panose="040409050D0802020404" pitchFamily="82" charset="0"/>
              </a:rPr>
              <a:t>     </a:t>
            </a:r>
            <a:r>
              <a:rPr lang="pl-PL" sz="7200" b="1" i="1" dirty="0" err="1" smtClean="0">
                <a:solidFill>
                  <a:srgbClr val="FF0000"/>
                </a:solidFill>
                <a:latin typeface="Stencil" panose="040409050D0802020404" pitchFamily="82" charset="0"/>
              </a:rPr>
              <a:t>our</a:t>
            </a:r>
            <a:r>
              <a:rPr lang="pl-PL" sz="7200" b="1" i="1" dirty="0" smtClean="0">
                <a:solidFill>
                  <a:srgbClr val="FF0000"/>
                </a:solidFill>
                <a:latin typeface="Stencil" panose="040409050D0802020404" pitchFamily="82" charset="0"/>
              </a:rPr>
              <a:t> </a:t>
            </a:r>
            <a:r>
              <a:rPr lang="pl-PL" sz="7200" b="1" i="1" dirty="0" err="1" smtClean="0">
                <a:solidFill>
                  <a:srgbClr val="FF0000"/>
                </a:solidFill>
                <a:latin typeface="Stencil" panose="040409050D0802020404" pitchFamily="82" charset="0"/>
              </a:rPr>
              <a:t>school</a:t>
            </a:r>
            <a:endParaRPr lang="pl-PL" sz="7200" b="1" i="1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9632" y="585596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178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65104"/>
            <a:ext cx="4032448" cy="226825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1470025"/>
          </a:xfrm>
        </p:spPr>
        <p:txBody>
          <a:bodyPr>
            <a:normAutofit/>
          </a:bodyPr>
          <a:lstStyle/>
          <a:p>
            <a:r>
              <a:rPr lang="pl-PL" sz="4000" b="1" i="1" dirty="0" err="1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Welcome</a:t>
            </a:r>
            <a:r>
              <a:rPr lang="pl-PL" sz="4000" b="1" i="1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in Gimnazjum </a:t>
            </a:r>
            <a:r>
              <a:rPr lang="pl-PL" sz="4000" b="1" i="1" dirty="0" err="1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number</a:t>
            </a:r>
            <a:r>
              <a:rPr lang="pl-PL" sz="4000" b="1" i="1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1 in Lubliniec!</a:t>
            </a:r>
            <a:endParaRPr lang="pl-PL" sz="4000" b="1" i="1" dirty="0">
              <a:solidFill>
                <a:schemeClr val="accent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7632848" cy="4104456"/>
          </a:xfrm>
        </p:spPr>
        <p:txBody>
          <a:bodyPr>
            <a:normAutofit lnSpcReduction="10000"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part of the </a:t>
            </a:r>
            <a:r>
              <a:rPr lang="pl-PL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pl-P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Erasmus+ „</a:t>
            </a:r>
            <a:r>
              <a:rPr lang="pl-PL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</a:t>
            </a:r>
            <a:r>
              <a:rPr lang="pl-P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cooperation</a:t>
            </a:r>
            <a:r>
              <a:rPr lang="pl-P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we </a:t>
            </a:r>
            <a:r>
              <a:rPr lang="pl-PL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pl-P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showes</a:t>
            </a:r>
            <a:r>
              <a:rPr lang="pl-P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pl-P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pl-P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pl-P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pl-P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br>
              <a:rPr lang="pl-P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płk</a:t>
            </a: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St. Wilimowskiego </a:t>
            </a:r>
            <a:r>
              <a:rPr lang="pl-P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pl-PL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Street</a:t>
            </a:r>
            <a:r>
              <a:rPr lang="pl-P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 </a:t>
            </a:r>
            <a:r>
              <a:rPr lang="pl-PL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pl-P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floors</a:t>
            </a:r>
            <a:r>
              <a:rPr lang="pl-P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We </a:t>
            </a:r>
            <a:r>
              <a:rPr lang="pl-PL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pl-PL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Classrooms</a:t>
            </a:r>
            <a:r>
              <a:rPr lang="pl-P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small and big </a:t>
            </a:r>
            <a:r>
              <a:rPr lang="pl-PL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pl-P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Hall, a </a:t>
            </a:r>
            <a:r>
              <a:rPr lang="pl-PL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pl-P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shop and a </a:t>
            </a:r>
            <a:r>
              <a:rPr lang="pl-PL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schoolyard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pl-PL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nice </a:t>
            </a:r>
            <a:r>
              <a:rPr lang="pl-PL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watching</a:t>
            </a:r>
            <a:r>
              <a:rPr lang="pl-P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pl-PL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12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4286" y="260648"/>
            <a:ext cx="3960440" cy="792088"/>
          </a:xfrm>
        </p:spPr>
        <p:txBody>
          <a:bodyPr/>
          <a:lstStyle/>
          <a:p>
            <a:r>
              <a:rPr lang="pl-PL" sz="4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Sports hall</a:t>
            </a:r>
            <a:endParaRPr lang="pl-PL" sz="44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98722"/>
            <a:ext cx="3689968" cy="2075607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698722"/>
            <a:ext cx="3528392" cy="1984721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551027" y="4175502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latin typeface="Bauhaus 93" panose="04030905020B02020C02" pitchFamily="82" charset="0"/>
              </a:rPr>
              <a:t>The big Sport Hall:</a:t>
            </a:r>
            <a:endParaRPr lang="pl-PL" sz="2800" b="1" dirty="0">
              <a:latin typeface="Bauhaus 93" panose="04030905020B02020C02" pitchFamily="82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85926" y="1347827"/>
            <a:ext cx="3432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latin typeface="Bauhaus 93" panose="04030905020B02020C02" pitchFamily="82" charset="0"/>
              </a:rPr>
              <a:t>The small Sport Hall:</a:t>
            </a:r>
            <a:endParaRPr lang="pl-PL" sz="2800" b="1" dirty="0">
              <a:latin typeface="Bauhaus 93" panose="04030905020B02020C02" pitchFamily="82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9" y="1967297"/>
            <a:ext cx="2746777" cy="2060083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4572000" y="397637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pl-PL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big Hall we </a:t>
            </a:r>
            <a:r>
              <a:rPr lang="pl-PL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sometimes</a:t>
            </a:r>
            <a:r>
              <a:rPr lang="pl-PL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handball</a:t>
            </a:r>
            <a:r>
              <a:rPr lang="pl-PL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</a:t>
            </a:r>
            <a:r>
              <a:rPr lang="pl-PL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Most of the </a:t>
            </a:r>
            <a:r>
              <a:rPr lang="pl-PL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players</a:t>
            </a:r>
            <a:r>
              <a:rPr lang="pl-PL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boys</a:t>
            </a:r>
            <a:r>
              <a:rPr lang="pl-PL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pl-PL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pl-PL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98" y="2178643"/>
            <a:ext cx="3600400" cy="202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9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979" y="332656"/>
            <a:ext cx="7520940" cy="548640"/>
          </a:xfrm>
        </p:spPr>
        <p:txBody>
          <a:bodyPr/>
          <a:lstStyle/>
          <a:p>
            <a:r>
              <a:rPr lang="pl-PL" sz="44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Schoolyard</a:t>
            </a:r>
            <a:r>
              <a:rPr lang="pl-PL" sz="4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:</a:t>
            </a:r>
            <a:endParaRPr lang="pl-PL" sz="44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84784"/>
            <a:ext cx="7520940" cy="3579849"/>
          </a:xfrm>
        </p:spPr>
        <p:txBody>
          <a:bodyPr>
            <a:normAutofit/>
          </a:bodyPr>
          <a:lstStyle/>
          <a:p>
            <a:r>
              <a:rPr lang="pl-PL" sz="2400" dirty="0" smtClean="0"/>
              <a:t>   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hot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go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schoolyard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football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pitch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handball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pitch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 basketball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pitch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On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breaks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go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860032" y="5733257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Yes</a:t>
            </a:r>
            <a:r>
              <a:rPr lang="pl-PL" dirty="0" smtClean="0"/>
              <a:t>, on the </a:t>
            </a:r>
            <a:r>
              <a:rPr lang="pl-PL" dirty="0" err="1" smtClean="0"/>
              <a:t>pictures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snow</a:t>
            </a:r>
            <a:r>
              <a:rPr lang="pl-PL" dirty="0" smtClean="0"/>
              <a:t> </a:t>
            </a:r>
            <a:r>
              <a:rPr lang="pl-PL" dirty="0" err="1" smtClean="0"/>
              <a:t>because</a:t>
            </a:r>
            <a:r>
              <a:rPr lang="pl-PL" dirty="0" smtClean="0"/>
              <a:t> </a:t>
            </a:r>
            <a:r>
              <a:rPr lang="pl-PL" dirty="0" err="1" smtClean="0"/>
              <a:t>this</a:t>
            </a:r>
            <a:r>
              <a:rPr lang="pl-PL" dirty="0" smtClean="0"/>
              <a:t> fotos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making</a:t>
            </a:r>
            <a:r>
              <a:rPr lang="pl-PL" dirty="0" smtClean="0"/>
              <a:t> in </a:t>
            </a:r>
            <a:r>
              <a:rPr lang="pl-PL" dirty="0" err="1" smtClean="0"/>
              <a:t>December</a:t>
            </a:r>
            <a:r>
              <a:rPr lang="pl-PL" dirty="0" smtClean="0"/>
              <a:t> :D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45" y="3933056"/>
            <a:ext cx="4032448" cy="255298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54" y="2896190"/>
            <a:ext cx="4392488" cy="2470776"/>
          </a:xfrm>
          <a:prstGeom prst="rect">
            <a:avLst/>
          </a:prstGeom>
        </p:spPr>
      </p:pic>
      <p:cxnSp>
        <p:nvCxnSpPr>
          <p:cNvPr id="8" name="Łącznik prosty ze strzałką 7"/>
          <p:cNvCxnSpPr/>
          <p:nvPr/>
        </p:nvCxnSpPr>
        <p:spPr>
          <a:xfrm>
            <a:off x="4046489" y="573325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>
            <a:stCxn id="4" idx="1"/>
          </p:cNvCxnSpPr>
          <p:nvPr/>
        </p:nvCxnSpPr>
        <p:spPr>
          <a:xfrm flipH="1" flipV="1">
            <a:off x="3491880" y="6093296"/>
            <a:ext cx="1368152" cy="1016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24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26639"/>
          <a:stretch/>
        </p:blipFill>
        <p:spPr>
          <a:xfrm>
            <a:off x="3131840" y="3337832"/>
            <a:ext cx="3194555" cy="200414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1032" y="476672"/>
            <a:ext cx="8712968" cy="686976"/>
          </a:xfrm>
        </p:spPr>
        <p:txBody>
          <a:bodyPr/>
          <a:lstStyle/>
          <a:p>
            <a:r>
              <a:rPr lang="pl-PL" sz="4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School shop, </a:t>
            </a:r>
            <a:r>
              <a:rPr lang="pl-PL" sz="44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hallway</a:t>
            </a:r>
            <a:r>
              <a:rPr lang="pl-PL" sz="4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, </a:t>
            </a:r>
            <a:r>
              <a:rPr lang="pl-PL" sz="44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cloakroom</a:t>
            </a:r>
            <a:endParaRPr lang="pl-PL" sz="44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66543" y="980728"/>
            <a:ext cx="5377457" cy="2770193"/>
          </a:xfrm>
        </p:spPr>
        <p:txBody>
          <a:bodyPr/>
          <a:lstStyle/>
          <a:p>
            <a:r>
              <a:rPr lang="pl-PL" dirty="0" smtClean="0"/>
              <a:t>      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hungry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thirsty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 to a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shop and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food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drinks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On the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hallway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benches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sit down. In the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cloarkroom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lockers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student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one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locker</a:t>
            </a:r>
            <a:r>
              <a:rPr lang="pl-PL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60" b="30738"/>
          <a:stretch/>
        </p:blipFill>
        <p:spPr>
          <a:xfrm>
            <a:off x="230147" y="1755247"/>
            <a:ext cx="2232248" cy="305947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0" b="9420"/>
          <a:stretch/>
        </p:blipFill>
        <p:spPr>
          <a:xfrm>
            <a:off x="597270" y="4941168"/>
            <a:ext cx="3216564" cy="177156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8" r="11678"/>
          <a:stretch/>
        </p:blipFill>
        <p:spPr>
          <a:xfrm rot="5400000">
            <a:off x="5976839" y="3870352"/>
            <a:ext cx="352702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9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520940" cy="548640"/>
          </a:xfrm>
        </p:spPr>
        <p:txBody>
          <a:bodyPr/>
          <a:lstStyle/>
          <a:p>
            <a:r>
              <a:rPr lang="pl-PL" sz="44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classrooms</a:t>
            </a:r>
            <a:endParaRPr lang="pl-PL" sz="44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4100" y="908720"/>
            <a:ext cx="8820079" cy="2376264"/>
          </a:xfrm>
        </p:spPr>
        <p:txBody>
          <a:bodyPr>
            <a:normAutofit/>
          </a:bodyPr>
          <a:lstStyle/>
          <a:p>
            <a:r>
              <a:rPr lang="pl-PL" dirty="0" smtClean="0"/>
              <a:t>      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floors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classrooms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We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polish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german,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geography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chemistry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biology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art,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ITC, 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Religious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Edycation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928" y="2520147"/>
            <a:ext cx="3642471" cy="215199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04" y="4741977"/>
            <a:ext cx="3570371" cy="200833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55903"/>
            <a:ext cx="3528392" cy="198472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4788194"/>
            <a:ext cx="3554166" cy="1999219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7321190" y="6141082"/>
            <a:ext cx="1702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lang="pl-PL" sz="2000" b="1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olish</a:t>
            </a:r>
            <a:r>
              <a:rPr lang="pl-PL" sz="2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l-PL" sz="2000" b="1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classroom</a:t>
            </a:r>
            <a:endParaRPr lang="pl-PL" sz="2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64498" y="3832738"/>
            <a:ext cx="2391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pl-PL" sz="2000" b="1" dirty="0" err="1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hemistry</a:t>
            </a:r>
            <a:r>
              <a:rPr lang="pl-PL" sz="2000" b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&amp; </a:t>
            </a:r>
            <a:r>
              <a:rPr lang="pl-PL" sz="2000" b="1" dirty="0" err="1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physics</a:t>
            </a:r>
            <a:r>
              <a:rPr lang="pl-PL" sz="2000" b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l-PL" sz="2000" b="1" dirty="0" err="1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classroom</a:t>
            </a:r>
            <a:endParaRPr lang="pl-PL" sz="2000" b="1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529928" y="3964257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lang="pl-PL" sz="2000" b="1" dirty="0" err="1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nglish</a:t>
            </a:r>
            <a:r>
              <a:rPr lang="pl-PL" sz="2000" b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l-PL" sz="2000" b="1" dirty="0" err="1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classroom</a:t>
            </a:r>
            <a:endParaRPr lang="pl-PL" sz="2000" b="1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555775" y="6101407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</a:t>
            </a:r>
            <a:r>
              <a:rPr lang="pl-PL" sz="2000" b="1" dirty="0" err="1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istory</a:t>
            </a:r>
            <a:r>
              <a:rPr lang="pl-PL" sz="2000" b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l-PL" sz="2000" b="1" dirty="0" err="1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classroom</a:t>
            </a:r>
            <a:endParaRPr lang="pl-PL" sz="2000" b="1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7087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520940" cy="548640"/>
          </a:xfrm>
        </p:spPr>
        <p:txBody>
          <a:bodyPr/>
          <a:lstStyle/>
          <a:p>
            <a:r>
              <a:rPr lang="pl-PL" sz="4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School </a:t>
            </a:r>
            <a:r>
              <a:rPr lang="pl-PL" sz="44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library</a:t>
            </a:r>
            <a:r>
              <a:rPr lang="pl-PL" sz="4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&amp; </a:t>
            </a:r>
            <a:r>
              <a:rPr lang="pl-PL" sz="44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after-school</a:t>
            </a:r>
            <a:r>
              <a:rPr lang="pl-PL" sz="4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ro0m</a:t>
            </a:r>
            <a:endParaRPr lang="pl-PL" sz="44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9912" y="1484784"/>
            <a:ext cx="4856644" cy="3024336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        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lot of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pl-PL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computers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We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somethink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And in the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room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pl-PL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one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dinner but not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l-P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 the  </a:t>
            </a:r>
            <a:r>
              <a:rPr lang="pl-PL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pl-PL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3" t="30676" r="8306" b="-864"/>
          <a:stretch/>
        </p:blipFill>
        <p:spPr>
          <a:xfrm>
            <a:off x="611560" y="4365104"/>
            <a:ext cx="3900977" cy="221713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6"/>
          <a:stretch/>
        </p:blipFill>
        <p:spPr>
          <a:xfrm>
            <a:off x="5220072" y="4144507"/>
            <a:ext cx="3312368" cy="240617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5380"/>
            <a:ext cx="3600400" cy="243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7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20940" cy="548640"/>
          </a:xfrm>
        </p:spPr>
        <p:txBody>
          <a:bodyPr/>
          <a:lstStyle/>
          <a:p>
            <a:r>
              <a:rPr lang="pl-PL" sz="44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Our</a:t>
            </a:r>
            <a:r>
              <a:rPr lang="pl-PL" sz="4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pl-PL" sz="44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trophys</a:t>
            </a:r>
            <a:r>
              <a:rPr lang="pl-PL" sz="4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, </a:t>
            </a:r>
            <a:r>
              <a:rPr lang="pl-PL" sz="44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thematic</a:t>
            </a:r>
            <a:r>
              <a:rPr lang="pl-PL" sz="4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pl-PL" sz="44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days</a:t>
            </a:r>
            <a:r>
              <a:rPr lang="pl-PL" sz="4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&amp; </a:t>
            </a:r>
            <a:r>
              <a:rPr lang="pl-PL" sz="44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handball</a:t>
            </a:r>
            <a:r>
              <a:rPr lang="pl-PL" sz="4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pl-PL" sz="44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match</a:t>
            </a:r>
            <a:endParaRPr lang="pl-PL" sz="44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700808"/>
            <a:ext cx="7520940" cy="3579849"/>
          </a:xfrm>
        </p:spPr>
        <p:txBody>
          <a:bodyPr>
            <a:normAutofit lnSpcReduction="10000"/>
          </a:bodyPr>
          <a:lstStyle/>
          <a:p>
            <a:r>
              <a:rPr lang="pl-PL" sz="2800" dirty="0" err="1" smtClean="0">
                <a:latin typeface="Bauhaus 93" panose="04030905020B02020C02" pitchFamily="82" charset="0"/>
              </a:rPr>
              <a:t>Our</a:t>
            </a:r>
            <a:r>
              <a:rPr lang="pl-PL" sz="2800" dirty="0" smtClean="0">
                <a:latin typeface="Bauhaus 93" panose="04030905020B02020C02" pitchFamily="82" charset="0"/>
              </a:rPr>
              <a:t> </a:t>
            </a:r>
            <a:r>
              <a:rPr lang="pl-PL" sz="2800" dirty="0" err="1" smtClean="0">
                <a:latin typeface="Bauhaus 93" panose="04030905020B02020C02" pitchFamily="82" charset="0"/>
              </a:rPr>
              <a:t>all</a:t>
            </a:r>
            <a:r>
              <a:rPr lang="pl-PL" sz="2800" dirty="0" smtClean="0">
                <a:latin typeface="Bauhaus 93" panose="04030905020B02020C02" pitchFamily="82" charset="0"/>
              </a:rPr>
              <a:t> </a:t>
            </a:r>
            <a:r>
              <a:rPr lang="pl-PL" sz="2800" dirty="0" err="1" smtClean="0">
                <a:latin typeface="Bauhaus 93" panose="04030905020B02020C02" pitchFamily="82" charset="0"/>
              </a:rPr>
              <a:t>sports</a:t>
            </a:r>
            <a:r>
              <a:rPr lang="pl-PL" sz="2800" dirty="0" smtClean="0">
                <a:latin typeface="Bauhaus 93" panose="04030905020B02020C02" pitchFamily="82" charset="0"/>
              </a:rPr>
              <a:t> </a:t>
            </a:r>
            <a:r>
              <a:rPr lang="pl-PL" sz="2800" dirty="0" err="1" smtClean="0">
                <a:latin typeface="Bauhaus 93" panose="04030905020B02020C02" pitchFamily="82" charset="0"/>
              </a:rPr>
              <a:t>trophys</a:t>
            </a:r>
            <a:r>
              <a:rPr lang="pl-PL" sz="2800" dirty="0" smtClean="0">
                <a:latin typeface="Bauhaus 93" panose="04030905020B02020C02" pitchFamily="82" charset="0"/>
              </a:rPr>
              <a:t>:</a:t>
            </a:r>
          </a:p>
          <a:p>
            <a:endParaRPr lang="pl-PL" sz="2800" dirty="0">
              <a:latin typeface="Bauhaus 93" panose="04030905020B02020C02" pitchFamily="82" charset="0"/>
            </a:endParaRPr>
          </a:p>
          <a:p>
            <a:endParaRPr lang="pl-PL" sz="2800" dirty="0" smtClean="0">
              <a:latin typeface="Bauhaus 93" panose="04030905020B02020C02" pitchFamily="82" charset="0"/>
            </a:endParaRPr>
          </a:p>
          <a:p>
            <a:endParaRPr lang="pl-PL" sz="2800" dirty="0">
              <a:latin typeface="Bauhaus 93" panose="04030905020B02020C02" pitchFamily="82" charset="0"/>
            </a:endParaRPr>
          </a:p>
          <a:p>
            <a:endParaRPr lang="pl-PL" sz="2800" dirty="0" smtClean="0">
              <a:latin typeface="Bauhaus 93" panose="04030905020B02020C02" pitchFamily="82" charset="0"/>
            </a:endParaRPr>
          </a:p>
          <a:p>
            <a:endParaRPr lang="pl-PL" sz="2800" dirty="0">
              <a:latin typeface="Bauhaus 93" panose="04030905020B02020C02" pitchFamily="82" charset="0"/>
            </a:endParaRPr>
          </a:p>
          <a:p>
            <a:r>
              <a:rPr lang="pl-PL" sz="2800" dirty="0" err="1" smtClean="0">
                <a:latin typeface="Bauhaus 93" panose="04030905020B02020C02" pitchFamily="82" charset="0"/>
              </a:rPr>
              <a:t>Thematic</a:t>
            </a:r>
            <a:r>
              <a:rPr lang="pl-PL" sz="2800" dirty="0" smtClean="0">
                <a:latin typeface="Bauhaus 93" panose="04030905020B02020C02" pitchFamily="82" charset="0"/>
              </a:rPr>
              <a:t> </a:t>
            </a:r>
            <a:r>
              <a:rPr lang="pl-PL" sz="2800" dirty="0" err="1" smtClean="0">
                <a:latin typeface="Bauhaus 93" panose="04030905020B02020C02" pitchFamily="82" charset="0"/>
              </a:rPr>
              <a:t>Days</a:t>
            </a:r>
            <a:r>
              <a:rPr lang="pl-PL" sz="2800" dirty="0" smtClean="0">
                <a:latin typeface="Bauhaus 93" panose="04030905020B02020C02" pitchFamily="82" charset="0"/>
              </a:rPr>
              <a:t>:</a:t>
            </a:r>
          </a:p>
          <a:p>
            <a:endParaRPr lang="pl-PL" sz="2800" dirty="0" smtClean="0">
              <a:latin typeface="Bauhaus 93" panose="04030905020B02020C02" pitchFamily="82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2" r="23134"/>
          <a:stretch/>
        </p:blipFill>
        <p:spPr>
          <a:xfrm>
            <a:off x="107504" y="2330631"/>
            <a:ext cx="2511044" cy="216061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3" t="9353" r="-2007" b="27363"/>
          <a:stretch/>
        </p:blipFill>
        <p:spPr>
          <a:xfrm>
            <a:off x="2719098" y="2330631"/>
            <a:ext cx="2344543" cy="212411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52182" y="5157192"/>
            <a:ext cx="43832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pl-P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tracksuit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pl-P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slippers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pl-P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skirt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pl-P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cuddle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and </a:t>
            </a:r>
            <a:r>
              <a:rPr lang="pl-P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796136" y="3140968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 smtClean="0">
                <a:latin typeface="Bauhaus 93" panose="04030905020B02020C02" pitchFamily="82" charset="0"/>
              </a:rPr>
              <a:t>Handball</a:t>
            </a:r>
            <a:r>
              <a:rPr lang="pl-PL" sz="2800" b="1" dirty="0" smtClean="0">
                <a:latin typeface="Bauhaus 93" panose="04030905020B02020C02" pitchFamily="82" charset="0"/>
              </a:rPr>
              <a:t> </a:t>
            </a:r>
            <a:r>
              <a:rPr lang="pl-PL" sz="2800" b="1" dirty="0" err="1" smtClean="0">
                <a:latin typeface="Bauhaus 93" panose="04030905020B02020C02" pitchFamily="82" charset="0"/>
              </a:rPr>
              <a:t>match</a:t>
            </a:r>
            <a:r>
              <a:rPr lang="pl-PL" sz="2800" b="1" dirty="0" smtClean="0">
                <a:latin typeface="Bauhaus 93" panose="04030905020B02020C02" pitchFamily="82" charset="0"/>
              </a:rPr>
              <a:t> in </a:t>
            </a:r>
            <a:r>
              <a:rPr lang="pl-PL" sz="2800" b="1" dirty="0" err="1" smtClean="0">
                <a:latin typeface="Bauhaus 93" panose="04030905020B02020C02" pitchFamily="82" charset="0"/>
              </a:rPr>
              <a:t>our</a:t>
            </a:r>
            <a:r>
              <a:rPr lang="pl-PL" sz="2800" b="1" dirty="0" smtClean="0">
                <a:latin typeface="Bauhaus 93" panose="04030905020B02020C02" pitchFamily="82" charset="0"/>
              </a:rPr>
              <a:t> </a:t>
            </a:r>
            <a:r>
              <a:rPr lang="pl-PL" sz="2800" b="1" dirty="0" err="1" smtClean="0">
                <a:latin typeface="Bauhaus 93" panose="04030905020B02020C02" pitchFamily="82" charset="0"/>
              </a:rPr>
              <a:t>school</a:t>
            </a:r>
            <a:r>
              <a:rPr lang="pl-PL" sz="2800" b="1" dirty="0" smtClean="0">
                <a:latin typeface="Bauhaus 93" panose="04030905020B02020C02" pitchFamily="82" charset="0"/>
              </a:rPr>
              <a:t>:</a:t>
            </a:r>
            <a:endParaRPr lang="pl-PL" sz="2800" b="1" dirty="0">
              <a:latin typeface="Bauhaus 93" panose="04030905020B02020C02" pitchFamily="82" charset="0"/>
            </a:endParaRPr>
          </a:p>
        </p:txBody>
      </p:sp>
      <p:pic>
        <p:nvPicPr>
          <p:cNvPr id="2055" name="Picture 7" descr="C:\Users\Zuzia\Desktop\15094969_1278012635603057_3197216889684548166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79" b="20231"/>
          <a:stretch/>
        </p:blipFill>
        <p:spPr bwMode="auto">
          <a:xfrm>
            <a:off x="5292080" y="4249062"/>
            <a:ext cx="3684823" cy="236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0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132856"/>
            <a:ext cx="7520940" cy="3579849"/>
          </a:xfrm>
        </p:spPr>
        <p:txBody>
          <a:bodyPr>
            <a:normAutofit/>
          </a:bodyPr>
          <a:lstStyle/>
          <a:p>
            <a:r>
              <a:rPr lang="pl-PL" sz="6600" dirty="0" err="1">
                <a:solidFill>
                  <a:srgbClr val="92D050"/>
                </a:solidFill>
                <a:latin typeface="Sneakerhead BTN Shadow" panose="020B0104010503040306" pitchFamily="34" charset="0"/>
              </a:rPr>
              <a:t>Thank</a:t>
            </a:r>
            <a:r>
              <a:rPr lang="pl-PL" sz="6600" dirty="0">
                <a:solidFill>
                  <a:srgbClr val="92D050"/>
                </a:solidFill>
                <a:latin typeface="Sneakerhead BTN Shadow" panose="020B0104010503040306" pitchFamily="34" charset="0"/>
              </a:rPr>
              <a:t> </a:t>
            </a:r>
            <a:r>
              <a:rPr lang="pl-PL" sz="6600" dirty="0" err="1">
                <a:solidFill>
                  <a:srgbClr val="92D050"/>
                </a:solidFill>
                <a:latin typeface="Sneakerhead BTN Shadow" panose="020B0104010503040306" pitchFamily="34" charset="0"/>
              </a:rPr>
              <a:t>you</a:t>
            </a:r>
            <a:r>
              <a:rPr lang="pl-PL" sz="6600" dirty="0">
                <a:solidFill>
                  <a:srgbClr val="92D050"/>
                </a:solidFill>
                <a:latin typeface="Sneakerhead BTN Shadow" panose="020B0104010503040306" pitchFamily="34" charset="0"/>
              </a:rPr>
              <a:t> </a:t>
            </a:r>
            <a:endParaRPr lang="pl-PL" sz="6600" dirty="0" smtClean="0">
              <a:solidFill>
                <a:srgbClr val="92D050"/>
              </a:solidFill>
              <a:latin typeface="Sneakerhead BTN Shadow" panose="020B0104010503040306" pitchFamily="34" charset="0"/>
            </a:endParaRPr>
          </a:p>
          <a:p>
            <a:r>
              <a:rPr lang="pl-PL" sz="6600" dirty="0">
                <a:solidFill>
                  <a:srgbClr val="92D050"/>
                </a:solidFill>
                <a:latin typeface="Sneakerhead BTN Shadow" panose="020B0104010503040306" pitchFamily="34" charset="0"/>
              </a:rPr>
              <a:t> </a:t>
            </a:r>
            <a:r>
              <a:rPr lang="pl-PL" sz="6600" dirty="0" smtClean="0">
                <a:solidFill>
                  <a:srgbClr val="92D050"/>
                </a:solidFill>
                <a:latin typeface="Sneakerhead BTN Shadow" panose="020B0104010503040306" pitchFamily="34" charset="0"/>
              </a:rPr>
              <a:t> </a:t>
            </a:r>
            <a:r>
              <a:rPr lang="pl-PL" sz="6600" dirty="0" smtClean="0">
                <a:solidFill>
                  <a:srgbClr val="92D050"/>
                </a:solidFill>
                <a:latin typeface="Sneakerhead BTN Shadow" panose="020B0104010503040306" pitchFamily="34" charset="0"/>
              </a:rPr>
              <a:t>for </a:t>
            </a:r>
            <a:r>
              <a:rPr lang="pl-PL" sz="6600" dirty="0" err="1" smtClean="0">
                <a:solidFill>
                  <a:srgbClr val="92D050"/>
                </a:solidFill>
                <a:latin typeface="Sneakerhead BTN Shadow" panose="020B0104010503040306" pitchFamily="34" charset="0"/>
              </a:rPr>
              <a:t>watching</a:t>
            </a:r>
            <a:r>
              <a:rPr lang="pl-PL" sz="6600" dirty="0" smtClean="0">
                <a:solidFill>
                  <a:srgbClr val="92D050"/>
                </a:solidFill>
                <a:latin typeface="Sneakerhead BTN Shadow" panose="020B0104010503040306" pitchFamily="34" charset="0"/>
              </a:rPr>
              <a:t>! </a:t>
            </a:r>
            <a:r>
              <a:rPr lang="pl-PL" sz="6600" dirty="0" smtClean="0">
                <a:solidFill>
                  <a:srgbClr val="92D050"/>
                </a:solidFill>
                <a:latin typeface="Sneakerhead BTN Shadow" panose="020B0104010503040306" pitchFamily="34" charset="0"/>
                <a:sym typeface="Wingdings" panose="05000000000000000000" pitchFamily="2" charset="2"/>
              </a:rPr>
              <a:t></a:t>
            </a:r>
            <a:endParaRPr lang="pl-PL" sz="6600" dirty="0">
              <a:solidFill>
                <a:srgbClr val="92D050"/>
              </a:solidFill>
              <a:latin typeface="Sneakerhead BTN Shadow" panose="020B0104010503040306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1520" y="332656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Chiller" panose="04020404031007020602" pitchFamily="82" charset="0"/>
              </a:rPr>
              <a:t>      </a:t>
            </a:r>
            <a:r>
              <a:rPr lang="pl-PL" sz="2000" b="1" dirty="0" err="1" smtClean="0">
                <a:latin typeface="Chiller" panose="04020404031007020602" pitchFamily="82" charset="0"/>
              </a:rPr>
              <a:t>Creators</a:t>
            </a:r>
            <a:r>
              <a:rPr lang="pl-PL" sz="2000" b="1" dirty="0" smtClean="0">
                <a:latin typeface="Chiller" panose="04020404031007020602" pitchFamily="82" charset="0"/>
              </a:rPr>
              <a:t>: Klara Piosek</a:t>
            </a:r>
          </a:p>
          <a:p>
            <a:r>
              <a:rPr lang="pl-PL" sz="2000" b="1" dirty="0">
                <a:latin typeface="Chiller" panose="04020404031007020602" pitchFamily="82" charset="0"/>
              </a:rPr>
              <a:t> </a:t>
            </a:r>
            <a:r>
              <a:rPr lang="pl-PL" sz="2000" b="1" dirty="0" smtClean="0">
                <a:latin typeface="Chiller" panose="04020404031007020602" pitchFamily="82" charset="0"/>
              </a:rPr>
              <a:t>                Anna Grzyb</a:t>
            </a:r>
          </a:p>
          <a:p>
            <a:r>
              <a:rPr lang="pl-PL" sz="2000" b="1" dirty="0">
                <a:latin typeface="Chiller" panose="04020404031007020602" pitchFamily="82" charset="0"/>
              </a:rPr>
              <a:t> </a:t>
            </a:r>
            <a:r>
              <a:rPr lang="pl-PL" sz="2000" b="1" dirty="0" smtClean="0">
                <a:latin typeface="Chiller" panose="04020404031007020602" pitchFamily="82" charset="0"/>
              </a:rPr>
              <a:t>                Ewelina Szczepanek</a:t>
            </a:r>
            <a:endParaRPr lang="pl-PL" sz="2000" b="1" dirty="0">
              <a:latin typeface="Chiller" panose="04020404031007020602" pitchFamily="82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57505" y="587291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P.S. </a:t>
            </a:r>
            <a:r>
              <a:rPr lang="pl-P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Greatings</a:t>
            </a:r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 from Poland!!! :D &lt;3</a:t>
            </a:r>
            <a:endParaRPr lang="pl-PL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Condensed" panose="020606030504050201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5279"/>
            <a:ext cx="3082255" cy="261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5883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ąty">
  <a:themeElements>
    <a:clrScheme name="Kąt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Kąt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ą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253</TotalTime>
  <Words>341</Words>
  <Application>Microsoft Office PowerPoint</Application>
  <PresentationFormat>Pokaz na ekranie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Kąty</vt:lpstr>
      <vt:lpstr>  Welcome in       our school</vt:lpstr>
      <vt:lpstr>Welcome in Gimnazjum number 1 in Lubliniec!</vt:lpstr>
      <vt:lpstr>Sports hall</vt:lpstr>
      <vt:lpstr>Schoolyard:</vt:lpstr>
      <vt:lpstr>School shop, hallway, cloakroom</vt:lpstr>
      <vt:lpstr>classrooms</vt:lpstr>
      <vt:lpstr>School library &amp; after-school ro0m</vt:lpstr>
      <vt:lpstr>Our trophys, thematic days &amp; handball match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in our school</dc:title>
  <dc:creator>Zuzia</dc:creator>
  <cp:lastModifiedBy>Klara</cp:lastModifiedBy>
  <cp:revision>24</cp:revision>
  <dcterms:created xsi:type="dcterms:W3CDTF">2016-12-03T17:26:27Z</dcterms:created>
  <dcterms:modified xsi:type="dcterms:W3CDTF">2016-12-18T16:15:09Z</dcterms:modified>
</cp:coreProperties>
</file>