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76" r:id="rId14"/>
    <p:sldId id="268" r:id="rId15"/>
    <p:sldId id="269" r:id="rId16"/>
    <p:sldId id="270" r:id="rId17"/>
    <p:sldId id="277" r:id="rId18"/>
    <p:sldId id="278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AE9D2-F22F-4ECF-99B8-CB6E02ED7503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E20D4-A4DD-465F-BC02-0932066D9D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E20D4-A4DD-465F-BC02-0932066D9D2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B5D37B3-B001-4F6B-BD70-190CCCCAEFB0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809976A-0931-43E1-B26B-E2B725FC58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201622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QUESTIONNAIRE SUR </a:t>
            </a:r>
            <a:br>
              <a:rPr lang="fr-FR" dirty="0" smtClean="0"/>
            </a:br>
            <a:r>
              <a:rPr lang="fr-FR" dirty="0" smtClean="0"/>
              <a:t>LA FRANCE</a:t>
            </a:r>
            <a:endParaRPr lang="fr-FR" dirty="0"/>
          </a:p>
        </p:txBody>
      </p:sp>
      <p:pic>
        <p:nvPicPr>
          <p:cNvPr id="3" name="Image 2" descr="http://www.cheques-vacances.org/wp-content/uploads/2011/07/tourisme-france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352839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Quels sont les monuments nationaux les plus connus?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A Paris:</a:t>
            </a:r>
          </a:p>
          <a:p>
            <a:pPr>
              <a:buNone/>
            </a:pPr>
            <a:endParaRPr lang="fr-FR" dirty="0" smtClean="0"/>
          </a:p>
        </p:txBody>
      </p:sp>
      <p:pic>
        <p:nvPicPr>
          <p:cNvPr id="5" name="Image 4" descr="https://odnmedia.s3.amazonaws.com/s3direct/48e824ddbec74520bd7b78b93d87e737/sunset-eiffel-tower-paris-fran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2971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artichaut.bdarts.org/wp-content/uploads/2014/02/Louvre_Museum_Wikimedia_Common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31127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img0.ndsstatic.com/wallpapers/94bfb884bcd063191c21793db76cf40b_large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23431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ruesavoir.com/wp-content/uploads/2012/08/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077072"/>
            <a:ext cx="197521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s://communeosmery.files.wordpress.com/2014/06/montmartr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149080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11560" y="40050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Tour Eiffel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36" y="60932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Notre dame de Paris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059832" y="60932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L’Arc de Triomphe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580112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Montmarte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4860032" y="36450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Louvre et sa Pyramide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Quels sont les monuments nationaux les plus connus?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178696" cy="918984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En </a:t>
            </a:r>
            <a:r>
              <a:rPr lang="fr-FR" dirty="0" smtClean="0"/>
              <a:t>province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96136" y="2996952"/>
            <a:ext cx="2376264" cy="360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Le Mont Saint Michel</a:t>
            </a:r>
            <a:endParaRPr lang="fr-FR" dirty="0"/>
          </a:p>
        </p:txBody>
      </p:sp>
      <p:pic>
        <p:nvPicPr>
          <p:cNvPr id="5" name="Image 4" descr="http://www.xavierprestigetour.com/images/slideshows/touring/versailles/chateau-versaill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16832"/>
            <a:ext cx="2905125" cy="14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s://www.placeminute.com/images/upload/photos/2014/09/25/2-97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23431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asset.keepeek.com/permalinks/domain2/gallery/2013/10/16/s1qvi798wp/30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484784"/>
            <a:ext cx="2300288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www.ticketsud.com/sites/default/files/styles/salle/public/salles/img49df583b46aff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73016"/>
            <a:ext cx="2247900" cy="12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theredlist.com/media/database/architecture/history/architecture-romaine/pont-du-gard/006_pont-du-gard_theredlis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013176"/>
            <a:ext cx="2459141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051720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Versailles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58772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châteaux de la Loire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0272" y="40770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arènes de Nîmes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444208" y="56612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pont du Gard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Quels sont les plats traditionnels?</a:t>
            </a:r>
            <a:endParaRPr lang="fr-FR" dirty="0"/>
          </a:p>
        </p:txBody>
      </p:sp>
      <p:pic>
        <p:nvPicPr>
          <p:cNvPr id="5" name="Image 4" descr="http://asset.keldelice.com/attachments/photos/565784/original/baguette-parisienne-1.jpg?128518597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letribunaldunet.fr/wp-content/uploads/2013/11/DSC_26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628800"/>
            <a:ext cx="1476375" cy="98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couleur-lauragais.fr/fete-du-cassoulet/images/cassoulet-ambianc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573016"/>
            <a:ext cx="196607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www.coupdepouce.com/img/photos/biz/cdp/boeuf-bourguignon-classique-41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844824"/>
            <a:ext cx="1962150" cy="134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img.over-blog.com/500x333/2/46/39/66/Viandes/Poulet-rot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4725144"/>
            <a:ext cx="231225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899592" y="321297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baguette de pain et les croissants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19872" y="56612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poulet </a:t>
            </a:r>
            <a:r>
              <a:rPr lang="fr-FR" dirty="0" err="1" smtClean="0"/>
              <a:t>roti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716016" y="22048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bœuf bourguignon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860032" y="40770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cassoulet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Mais aussi…</a:t>
            </a:r>
            <a:endParaRPr lang="fr-FR" dirty="0"/>
          </a:p>
        </p:txBody>
      </p:sp>
      <p:pic>
        <p:nvPicPr>
          <p:cNvPr id="5" name="Image 4" descr="http://www.moulesmarinieres.com/moules_marinier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600325" cy="19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www.lanouvellerepublique.fr/var/nrv2/storage/images/contenus/dossiers/loisirs/nos-recettes-de-cuisine/plat/farci-poitevin-d-escargots/11777534-2-fre-FR/Farci-poitevin-d-escargots_referenc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581128"/>
            <a:ext cx="2491919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excelfoiegras.com/wp-content/uploads/2013/02/FoieGrasJunca1F01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924944"/>
            <a:ext cx="175736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491880" y="1916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moules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56176" y="4437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foie gras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716016" y="54452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escargots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le sport national?</a:t>
            </a:r>
            <a:endParaRPr lang="fr-FR" dirty="0"/>
          </a:p>
        </p:txBody>
      </p:sp>
      <p:pic>
        <p:nvPicPr>
          <p:cNvPr id="5" name="Image 4" descr="http://olivierbabeau.fr/wp-content/uploads/2013/11/Football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7544" y="43651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football</a:t>
            </a:r>
            <a:endParaRPr lang="fr-FR" dirty="0"/>
          </a:p>
        </p:txBody>
      </p:sp>
      <p:pic>
        <p:nvPicPr>
          <p:cNvPr id="7" name="Image 6" descr="https://judoclublameziere.files.wordpress.com/2014/08/judo-olympic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797152"/>
            <a:ext cx="2435270" cy="17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handnews.fr/wp-content/uploads/2014/01/BG6R086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81128"/>
            <a:ext cx="1998220" cy="19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www.guichen.sport2000.fr/Sport2000_Plain/data/images/magasins/GUICHEN/304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700808"/>
            <a:ext cx="203835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355976" y="17008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 aussi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2240" y="34290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</a:t>
            </a:r>
            <a:r>
              <a:rPr lang="fr-FR" dirty="0" err="1" smtClean="0"/>
              <a:t>rubgy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0232" y="41490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handball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23728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judo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Qui sont les joueurs de football les plus connus?</a:t>
            </a:r>
            <a:endParaRPr lang="fr-FR" dirty="0"/>
          </a:p>
        </p:txBody>
      </p:sp>
      <p:pic>
        <p:nvPicPr>
          <p:cNvPr id="5" name="Image 4" descr="http://www.bouzic-perigord.fr/IMG/jpg/18-Equipe_de_France_2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5964311" cy="275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11560" y="47971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Benzema</a:t>
            </a:r>
            <a:r>
              <a:rPr lang="fr-FR" dirty="0" smtClean="0"/>
              <a:t>, </a:t>
            </a:r>
            <a:r>
              <a:rPr lang="fr-FR" dirty="0" err="1" smtClean="0"/>
              <a:t>Valbuena</a:t>
            </a:r>
            <a:r>
              <a:rPr lang="fr-FR" dirty="0" smtClean="0"/>
              <a:t>, </a:t>
            </a:r>
            <a:r>
              <a:rPr lang="fr-FR" dirty="0" err="1" smtClean="0"/>
              <a:t>Matuidi</a:t>
            </a:r>
            <a:r>
              <a:rPr lang="fr-FR" dirty="0" smtClean="0"/>
              <a:t>, </a:t>
            </a:r>
            <a:r>
              <a:rPr lang="fr-FR" dirty="0" err="1" smtClean="0"/>
              <a:t>Pogba</a:t>
            </a:r>
            <a:r>
              <a:rPr lang="fr-FR" dirty="0" smtClean="0"/>
              <a:t>, Loris, </a:t>
            </a:r>
            <a:r>
              <a:rPr lang="fr-FR" dirty="0" err="1" smtClean="0"/>
              <a:t>Ribeiri</a:t>
            </a:r>
            <a:r>
              <a:rPr lang="fr-FR" dirty="0" smtClean="0"/>
              <a:t>, </a:t>
            </a:r>
            <a:r>
              <a:rPr lang="fr-FR" dirty="0" err="1" smtClean="0"/>
              <a:t>Masri</a:t>
            </a:r>
            <a:r>
              <a:rPr lang="fr-FR" dirty="0" smtClean="0"/>
              <a:t>….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</a:t>
            </a:r>
            <a:r>
              <a:rPr lang="fr-FR" dirty="0" smtClean="0"/>
              <a:t>célébrités en musique</a:t>
            </a:r>
            <a:endParaRPr lang="fr-FR" dirty="0"/>
          </a:p>
        </p:txBody>
      </p:sp>
      <p:pic>
        <p:nvPicPr>
          <p:cNvPr id="5" name="Image 4" descr="http://s.plurielles.fr/mmdia/i/97/2/m-pokora-danse-avec-les-stars-10398972yejwv_2041.jpg?v=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19145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lepetitjournal59.unblog.fr/files/2011/09/davidguettaychriswilli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700808"/>
            <a:ext cx="2604893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mediamagpro.com/wp-content/uploads/2014/11/Interview-Johnny-Hallyday-Figaro-Madam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556792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media.melty.fr/article-1678201-ajust_930-f1375948720/daft-pun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085184"/>
            <a:ext cx="22701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cdn1-public.ladmedia.fr/var/public/storage/images/look/beaute-coaching/coiffures-de-vanessa-paradis-decouvrez-son-cv-capillaire-392668/vanessa-paradis-392684/4902866-1-fre-FR/Vanessa-Paradis_portrait_w67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509120"/>
            <a:ext cx="157743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195736" y="191683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Johnny Halliday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835696" y="38610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 </a:t>
            </a:r>
            <a:r>
              <a:rPr lang="fr-FR" dirty="0" err="1" smtClean="0"/>
              <a:t>Pokora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940152" y="364502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David Guetta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364088" y="544522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Vanessa Paradis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célébrités au cinéma</a:t>
            </a:r>
            <a:endParaRPr lang="fr-FR" dirty="0"/>
          </a:p>
        </p:txBody>
      </p:sp>
      <p:pic>
        <p:nvPicPr>
          <p:cNvPr id="5" name="Image 4" descr="http://duvarkagitlari.mobi/wp-content/uploads/jean-reno-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1451833" cy="19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http://i.huffpost.com/gen/936906/thumbs/o-LUC-BESSON-faceboo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700808"/>
            <a:ext cx="1534420" cy="22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s://www.berlinale.de/media/60_jubilaeum_1/starportraits/2014_4/2014-02-08-9679-1290_Jean_Dujardin_IMG_x9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44824"/>
            <a:ext cx="1327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au-bout-du-film.fr/wp-content/uploads/2014/06/marion-cotillard-01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365104"/>
            <a:ext cx="201226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051720" y="206084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Jean Dujardin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56176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Luc Besson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83568" y="48691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Jean Reno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6056" y="49411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Marion </a:t>
            </a:r>
            <a:r>
              <a:rPr lang="fr-FR" dirty="0" err="1" smtClean="0"/>
              <a:t>Cotillard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célébrités en sport</a:t>
            </a:r>
            <a:endParaRPr lang="fr-FR" dirty="0"/>
          </a:p>
        </p:txBody>
      </p:sp>
      <p:pic>
        <p:nvPicPr>
          <p:cNvPr id="5" name="Image 4" descr="http://www.ldpeople.com/wp-content/uploads/import/miniatures/news/Tony%20Parker-bless%C3%A9-Blessure-out-Spurs%20de%20San%20Antonio-souffre-mollet-%C3%A9longa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1623961" cy="10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dn-premiere.ladmedia.fr/var/premiere/storage/images/public/news-people/alain-bernard-jury-de-miss-france/15980444-1-fre-FR/Alain-Bernard-jury-de-Miss-France_portrait_w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9" y="4520490"/>
            <a:ext cx="1656184" cy="2004854"/>
          </a:xfrm>
          <a:prstGeom prst="rect">
            <a:avLst/>
          </a:prstGeom>
          <a:noFill/>
        </p:spPr>
      </p:pic>
      <p:pic>
        <p:nvPicPr>
          <p:cNvPr id="2052" name="Picture 4" descr="http://www.quizz.biz/uploads/quizz/317482/1_fwy2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645024"/>
            <a:ext cx="1847850" cy="2466975"/>
          </a:xfrm>
          <a:prstGeom prst="rect">
            <a:avLst/>
          </a:prstGeom>
          <a:noFill/>
        </p:spPr>
      </p:pic>
      <p:pic>
        <p:nvPicPr>
          <p:cNvPr id="2054" name="Picture 6" descr="http://static1.purepeople.com/articles/1/13/97/61/@/1441268-france-s-zinedine-zidane-during-950x0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772816"/>
            <a:ext cx="1248139" cy="187220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55776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Alain Bernard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23728" y="19168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Zinedine Zidane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211960" y="47971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Yannick Noah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0232" y="22048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Tony Parker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Est-ce que vous portez l’uniforme à l’école?</a:t>
            </a:r>
            <a:endParaRPr lang="fr-FR" dirty="0"/>
          </a:p>
        </p:txBody>
      </p:sp>
      <p:pic>
        <p:nvPicPr>
          <p:cNvPr id="4" name="Image 3" descr="http://sites79.ac-poitiers.fr/amailloux/sites/amailloux/IMG/jpg/gedc0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556792"/>
            <a:ext cx="5256584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403648" y="551723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Non, mais avant les élèves devaient porter une blouse.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D’où viens-tu?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Nous venons de France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pPr algn="r"/>
            <a:r>
              <a:rPr lang="fr-FR" dirty="0" smtClean="0"/>
              <a:t>Quelle est ta nationalité?</a:t>
            </a:r>
          </a:p>
          <a:p>
            <a:pPr algn="r">
              <a:buNone/>
            </a:pPr>
            <a:r>
              <a:rPr lang="fr-FR" dirty="0" smtClean="0"/>
              <a:t>française</a:t>
            </a:r>
            <a:endParaRPr lang="fr-FR" dirty="0"/>
          </a:p>
        </p:txBody>
      </p:sp>
      <p:pic>
        <p:nvPicPr>
          <p:cNvPr id="6" name="Image 5" descr="http://catherine-ousselin.org/gifs/france/france-terroir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48880"/>
            <a:ext cx="41044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Combien d’heures par jour avez-vous à l’école?</a:t>
            </a:r>
            <a:endParaRPr lang="fr-FR" dirty="0"/>
          </a:p>
        </p:txBody>
      </p:sp>
      <p:pic>
        <p:nvPicPr>
          <p:cNvPr id="4" name="Image 3" descr="http://www.e-cartable.fr/cartable/wp-content/uploads/telechargements/outils/programmations/emploi-du-temps_CE1_14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8840"/>
            <a:ext cx="28575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55576" y="1772816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avons 24 heures d’écoles par semaine, pendant 36 semaines.</a:t>
            </a:r>
          </a:p>
          <a:p>
            <a:endParaRPr lang="fr-FR" dirty="0" smtClean="0"/>
          </a:p>
          <a:p>
            <a:r>
              <a:rPr lang="fr-FR" dirty="0" smtClean="0"/>
              <a:t>5h : le lundi, le mardi, le jeudi et le vendredi</a:t>
            </a:r>
          </a:p>
          <a:p>
            <a:r>
              <a:rPr lang="fr-FR" dirty="0" smtClean="0"/>
              <a:t>3h : le mercredi matin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est la fête nationale?</a:t>
            </a:r>
            <a:endParaRPr lang="fr-FR" dirty="0"/>
          </a:p>
        </p:txBody>
      </p:sp>
      <p:pic>
        <p:nvPicPr>
          <p:cNvPr id="4" name="Image 3" descr="http://www.hotels-paris-rive-gauche.com/blog/wp-content/uploads/2013/07/Flyer-14-juillet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212750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051720" y="544522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14 juillet, fête de la révolution française</a:t>
            </a:r>
            <a:endParaRPr lang="fr-FR" dirty="0"/>
          </a:p>
        </p:txBody>
      </p:sp>
      <p:pic>
        <p:nvPicPr>
          <p:cNvPr id="6" name="Image 5" descr="http://www.defense.gouv.fr/var/dicod/storage/images/base-de-medias/images/essences/articles/14-juillet-2012/defile-du-sea-le-14-juillet-2012/1877125-1-fre-FR/defile-du-sea-le-14-juillet-2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060848"/>
            <a:ext cx="36724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lieu célèbre à visiter</a:t>
            </a:r>
            <a:endParaRPr lang="fr-FR" dirty="0"/>
          </a:p>
        </p:txBody>
      </p:sp>
      <p:pic>
        <p:nvPicPr>
          <p:cNvPr id="4" name="Image 3" descr="http://www.parisbalades.com/Plans/paris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825" y="1885950"/>
            <a:ext cx="3638349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835696" y="530120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Paris est une ville magnifique avec beaucoup de monuments, de musées…. 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se trouve ton pays?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Europe de l’ouest à coté de l’Allemagne, l’Italie, l’Espagne et le Royaume-Uni .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http://www.carte-france.info/img/carte-region-interactiv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474786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http://www.mappemonde.net/image/19027-13.png?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84984"/>
            <a:ext cx="34563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Quelles sont les dimensions de ton pays?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Quelle est la population?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1000  kilomètres  du  nord   au  sud  et  d’est en ouest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66 millions d’habitants</a:t>
            </a:r>
            <a:endParaRPr lang="fr-FR" dirty="0"/>
          </a:p>
        </p:txBody>
      </p:sp>
      <p:pic>
        <p:nvPicPr>
          <p:cNvPr id="8" name="Image 7" descr="http://www.lesechosdujura.info/wp-content/uploads/2013/01/densite_population_franc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Quelle est la capitale?</a:t>
            </a:r>
            <a:endParaRPr lang="fr-FR" dirty="0"/>
          </a:p>
        </p:txBody>
      </p:sp>
      <p:pic>
        <p:nvPicPr>
          <p:cNvPr id="4" name="Image 3" descr="http://www.domaine.info/IMG/arton4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69847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 est le drapeau ?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Quelle est la monnaie ?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bleu  blanc rouge 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fr-FR" dirty="0" smtClean="0"/>
              <a:t>L’ euro</a:t>
            </a:r>
            <a:endParaRPr lang="fr-FR" dirty="0"/>
          </a:p>
        </p:txBody>
      </p:sp>
      <p:pic>
        <p:nvPicPr>
          <p:cNvPr id="9" name="Image 8" descr="http://medias.doublet.pro/medias/images/produits/ce5a70ebe5037d63d38cc296b7fec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http://static.guim.co.uk/sys-images/Money/Pix/pictures/2008/07/08/EurosAPJoergSarbach4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780928"/>
            <a:ext cx="4381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 est le symbole du pays ?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>
          <a:xfrm>
            <a:off x="4716016" y="1700808"/>
            <a:ext cx="4040188" cy="639762"/>
          </a:xfrm>
        </p:spPr>
        <p:txBody>
          <a:bodyPr/>
          <a:lstStyle/>
          <a:p>
            <a:r>
              <a:rPr lang="fr-FR" dirty="0" smtClean="0"/>
              <a:t>L’hymne national?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7544" y="2420888"/>
            <a:ext cx="4040188" cy="3951288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devise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Marianne</a:t>
            </a:r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Le coq</a:t>
            </a:r>
          </a:p>
          <a:p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La   Marseillaise</a:t>
            </a:r>
            <a:endParaRPr lang="fr-FR" dirty="0"/>
          </a:p>
        </p:txBody>
      </p:sp>
      <p:pic>
        <p:nvPicPr>
          <p:cNvPr id="8" name="Image 7" descr="http://www.ca-amiens.justice.fr/art_pix/logo-mariann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2137420" cy="142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http://www.hellopro.fr/images/produit-2/6/1/0/buste-de-marianne-celebre-modele-mauger-ref-0701-114-1441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284984"/>
            <a:ext cx="108012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http://p2.storage.canalblog.com/22/19/412709/386013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869160"/>
            <a:ext cx="1326207" cy="153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La_Marseillai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2924944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Quelle est la langue officielle?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Quelles autres langues parle-t-on 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Le  français</a:t>
            </a:r>
          </a:p>
          <a:p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On apprend 2 langues étrangères à l’école: l’anglais, l’allemand ou l’espagnol.</a:t>
            </a:r>
          </a:p>
          <a:p>
            <a:r>
              <a:rPr lang="fr-FR" dirty="0" smtClean="0"/>
              <a:t>On débute la 2</a:t>
            </a:r>
            <a:r>
              <a:rPr lang="fr-FR" baseline="30000" dirty="0" smtClean="0"/>
              <a:t>ème</a:t>
            </a:r>
            <a:r>
              <a:rPr lang="fr-FR" dirty="0" smtClean="0"/>
              <a:t> langue étrangère à 13 ans.</a:t>
            </a:r>
          </a:p>
        </p:txBody>
      </p:sp>
      <p:pic>
        <p:nvPicPr>
          <p:cNvPr id="10" name="Image 9" descr="http://www.fdlm.org/wp-content/uploads/2011/11/JP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396044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est le climat ?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Nous avons 4 saisons, le   climat est tempéré et </a:t>
            </a:r>
            <a:r>
              <a:rPr lang="fr-FR" dirty="0" smtClean="0"/>
              <a:t>change selon la région.</a:t>
            </a:r>
          </a:p>
          <a:p>
            <a:r>
              <a:rPr lang="fr-FR" dirty="0" smtClean="0"/>
              <a:t>En  Normandie,  Il pleut  souvent .</a:t>
            </a:r>
          </a:p>
          <a:p>
            <a:r>
              <a:rPr lang="fr-FR" dirty="0" smtClean="0"/>
              <a:t>En hiver, il gèle </a:t>
            </a:r>
            <a:r>
              <a:rPr lang="fr-FR" dirty="0" smtClean="0"/>
              <a:t>et </a:t>
            </a:r>
            <a:r>
              <a:rPr lang="fr-FR" dirty="0" smtClean="0"/>
              <a:t>il neige  de temps  en temps . Il fait frais entre 0° à 10 °C.</a:t>
            </a:r>
          </a:p>
          <a:p>
            <a:r>
              <a:rPr lang="fr-FR" dirty="0" smtClean="0"/>
              <a:t>L’été, on a du soleil et des  nuages et il fait  environ </a:t>
            </a:r>
            <a:r>
              <a:rPr lang="fr-FR" dirty="0" smtClean="0"/>
              <a:t>20°C.</a:t>
            </a:r>
            <a:endParaRPr lang="fr-FR" dirty="0"/>
          </a:p>
        </p:txBody>
      </p:sp>
      <p:pic>
        <p:nvPicPr>
          <p:cNvPr id="7" name="Espace réservé du contenu 6" descr="http://www.meteo-paris.com/bibliotheque/images/329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418783"/>
            <a:ext cx="4038600" cy="298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496</TotalTime>
  <Words>480</Words>
  <Application>Microsoft Office PowerPoint</Application>
  <PresentationFormat>Affichage à l'écran (4:3)</PresentationFormat>
  <Paragraphs>128</Paragraphs>
  <Slides>22</Slides>
  <Notes>22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Fonderie</vt:lpstr>
      <vt:lpstr>QUESTIONNAIRE SUR  LA FRANCE</vt:lpstr>
      <vt:lpstr>D’où viens-tu?</vt:lpstr>
      <vt:lpstr>Où se trouve ton pays?</vt:lpstr>
      <vt:lpstr>Diapositive 4</vt:lpstr>
      <vt:lpstr>Quelle est la capitale?</vt:lpstr>
      <vt:lpstr>Diapositive 6</vt:lpstr>
      <vt:lpstr>Quel est le symbole du pays ?</vt:lpstr>
      <vt:lpstr>Diapositive 8</vt:lpstr>
      <vt:lpstr>Quel est le climat ?</vt:lpstr>
      <vt:lpstr>Quels sont les monuments nationaux les plus connus?</vt:lpstr>
      <vt:lpstr>Quels sont les monuments nationaux les plus connus?</vt:lpstr>
      <vt:lpstr>Quels sont les plats traditionnels?</vt:lpstr>
      <vt:lpstr>Mais aussi…</vt:lpstr>
      <vt:lpstr>Quel est le sport national?</vt:lpstr>
      <vt:lpstr>Qui sont les joueurs de football les plus connus?</vt:lpstr>
      <vt:lpstr>Des célébrités en musique</vt:lpstr>
      <vt:lpstr>Des célébrités au cinéma</vt:lpstr>
      <vt:lpstr>Des célébrités en sport</vt:lpstr>
      <vt:lpstr>Est-ce que vous portez l’uniforme à l’école?</vt:lpstr>
      <vt:lpstr>Combien d’heures par jour avez-vous à l’école?</vt:lpstr>
      <vt:lpstr>Quelle est la fête nationale?</vt:lpstr>
      <vt:lpstr>Un lieu célèbre à visiter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QUESTIONNAIRE SUR LA FRANCE</dc:title>
  <dc:creator>giordano</dc:creator>
  <cp:lastModifiedBy>giordano</cp:lastModifiedBy>
  <cp:revision>39</cp:revision>
  <dcterms:created xsi:type="dcterms:W3CDTF">2015-01-21T14:35:43Z</dcterms:created>
  <dcterms:modified xsi:type="dcterms:W3CDTF">2015-01-27T15:32:44Z</dcterms:modified>
</cp:coreProperties>
</file>