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5" r:id="rId2"/>
    <p:sldId id="257" r:id="rId3"/>
    <p:sldId id="256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72" r:id="rId15"/>
    <p:sldId id="273" r:id="rId16"/>
    <p:sldId id="268" r:id="rId17"/>
    <p:sldId id="269" r:id="rId18"/>
    <p:sldId id="270" r:id="rId19"/>
    <p:sldId id="271" r:id="rId20"/>
    <p:sldId id="274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737" autoAdjust="0"/>
  </p:normalViewPr>
  <p:slideViewPr>
    <p:cSldViewPr>
      <p:cViewPr varScale="1">
        <p:scale>
          <a:sx n="71" d="100"/>
          <a:sy n="71" d="100"/>
        </p:scale>
        <p:origin x="-10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76F72-DAFE-48E2-9094-798366F08CCB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3A7F5-2086-41E6-88ED-ACE546FE8A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3A7F5-2086-41E6-88ED-ACE546FE8A39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3A7F5-2086-41E6-88ED-ACE546FE8A39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3A7F5-2086-41E6-88ED-ACE546FE8A39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3A7F5-2086-41E6-88ED-ACE546FE8A39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3A7F5-2086-41E6-88ED-ACE546FE8A39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3A7F5-2086-41E6-88ED-ACE546FE8A39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3A7F5-2086-41E6-88ED-ACE546FE8A39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3A7F5-2086-41E6-88ED-ACE546FE8A39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3A7F5-2086-41E6-88ED-ACE546FE8A39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3A7F5-2086-41E6-88ED-ACE546FE8A39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3A7F5-2086-41E6-88ED-ACE546FE8A39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3A7F5-2086-41E6-88ED-ACE546FE8A39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3A7F5-2086-41E6-88ED-ACE546FE8A39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3A7F5-2086-41E6-88ED-ACE546FE8A39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3A7F5-2086-41E6-88ED-ACE546FE8A39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3A7F5-2086-41E6-88ED-ACE546FE8A39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3A7F5-2086-41E6-88ED-ACE546FE8A39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3A7F5-2086-41E6-88ED-ACE546FE8A39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3A7F5-2086-41E6-88ED-ACE546FE8A39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3A7F5-2086-41E6-88ED-ACE546FE8A39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8664E-E157-4A1D-9994-D78BEA547998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36A-2BB0-49F8-A907-AD0DECF47F7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8664E-E157-4A1D-9994-D78BEA547998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36A-2BB0-49F8-A907-AD0DECF47F7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8664E-E157-4A1D-9994-D78BEA547998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36A-2BB0-49F8-A907-AD0DECF47F7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8664E-E157-4A1D-9994-D78BEA547998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36A-2BB0-49F8-A907-AD0DECF47F7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8664E-E157-4A1D-9994-D78BEA547998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36A-2BB0-49F8-A907-AD0DECF47F7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8664E-E157-4A1D-9994-D78BEA547998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36A-2BB0-49F8-A907-AD0DECF47F7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8664E-E157-4A1D-9994-D78BEA547998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36A-2BB0-49F8-A907-AD0DECF47F7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8664E-E157-4A1D-9994-D78BEA547998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36A-2BB0-49F8-A907-AD0DECF47F7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8664E-E157-4A1D-9994-D78BEA547998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36A-2BB0-49F8-A907-AD0DECF47F7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8664E-E157-4A1D-9994-D78BEA547998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36A-2BB0-49F8-A907-AD0DECF47F7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8664E-E157-4A1D-9994-D78BEA547998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8B4F36A-2BB0-49F8-A907-AD0DECF47F7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58664E-E157-4A1D-9994-D78BEA547998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B4F36A-2BB0-49F8-A907-AD0DECF47F7F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500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/>
              <a:t>MA VILLE</a:t>
            </a:r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648736"/>
          </a:xfrm>
        </p:spPr>
        <p:txBody>
          <a:bodyPr>
            <a:normAutofit/>
          </a:bodyPr>
          <a:lstStyle/>
          <a:p>
            <a:pPr algn="ctr"/>
            <a:r>
              <a:rPr lang="fr-FR" b="1" u="sng" dirty="0" smtClean="0"/>
              <a:t>Nous venons de 4 villages :</a:t>
            </a:r>
          </a:p>
          <a:p>
            <a:pPr algn="ctr">
              <a:buFontTx/>
              <a:buChar char="-"/>
            </a:pPr>
            <a:r>
              <a:rPr lang="fr-FR" dirty="0" smtClean="0"/>
              <a:t>Saint Victor l’abbaye</a:t>
            </a:r>
          </a:p>
          <a:p>
            <a:pPr algn="ctr">
              <a:buFontTx/>
              <a:buChar char="-"/>
            </a:pPr>
            <a:r>
              <a:rPr lang="fr-FR" dirty="0" smtClean="0"/>
              <a:t>- </a:t>
            </a:r>
            <a:r>
              <a:rPr lang="fr-FR" dirty="0" err="1" smtClean="0"/>
              <a:t>Vassonville</a:t>
            </a:r>
            <a:endParaRPr lang="fr-FR" dirty="0" smtClean="0"/>
          </a:p>
          <a:p>
            <a:pPr algn="ctr">
              <a:buFontTx/>
              <a:buChar char="-"/>
            </a:pPr>
            <a:r>
              <a:rPr lang="fr-FR" dirty="0" smtClean="0"/>
              <a:t>-Saint Denis sur scie</a:t>
            </a:r>
          </a:p>
          <a:p>
            <a:pPr algn="ctr">
              <a:buFontTx/>
              <a:buChar char="-"/>
            </a:pPr>
            <a:r>
              <a:rPr lang="fr-FR" dirty="0" smtClean="0"/>
              <a:t>- Saint Maclou de </a:t>
            </a:r>
            <a:r>
              <a:rPr lang="fr-FR" dirty="0" err="1" smtClean="0"/>
              <a:t>Folleville</a:t>
            </a:r>
            <a:endParaRPr lang="fr-FR" dirty="0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fr-FR" dirty="0" smtClean="0"/>
              <a:t>Saint Maclou de </a:t>
            </a:r>
            <a:r>
              <a:rPr lang="fr-FR" dirty="0" err="1" smtClean="0"/>
              <a:t>Folleville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/>
              <a:t>L’église et son cimetière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4644008" y="2204864"/>
            <a:ext cx="4041775" cy="639762"/>
          </a:xfrm>
        </p:spPr>
        <p:txBody>
          <a:bodyPr/>
          <a:lstStyle/>
          <a:p>
            <a:pPr algn="ctr"/>
            <a:r>
              <a:rPr lang="fr-FR" dirty="0" smtClean="0"/>
              <a:t>La gare</a:t>
            </a:r>
            <a:endParaRPr lang="fr-FR" dirty="0"/>
          </a:p>
        </p:txBody>
      </p:sp>
      <p:pic>
        <p:nvPicPr>
          <p:cNvPr id="7" name="Espace réservé du contenu 6" descr="Tristan_StMaclou_Eglise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035357" y="2514600"/>
            <a:ext cx="2883873" cy="3846513"/>
          </a:xfrm>
        </p:spPr>
      </p:pic>
      <p:pic>
        <p:nvPicPr>
          <p:cNvPr id="8" name="Espace réservé du contenu 7" descr="France, Haute Normandie, Saint-Victor-L'Abbaye"/>
          <p:cNvPicPr>
            <a:picLocks noGr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000373"/>
            <a:ext cx="342902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Panneau de Saint-Maclou-de-Follevill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5357826"/>
            <a:ext cx="3143272" cy="85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Notre campagne</a:t>
            </a:r>
            <a:endParaRPr lang="fr-FR" dirty="0"/>
          </a:p>
        </p:txBody>
      </p:sp>
      <p:pic>
        <p:nvPicPr>
          <p:cNvPr id="7" name="Espace réservé du contenu 6" descr="80938369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922786"/>
            <a:ext cx="4040188" cy="3030141"/>
          </a:xfrm>
        </p:spPr>
      </p:pic>
      <p:pic>
        <p:nvPicPr>
          <p:cNvPr id="8" name="Espace réservé du contenu 7" descr="img22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3092523"/>
            <a:ext cx="4041775" cy="2690667"/>
          </a:xfrm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 descr="La Scie au chemin de la Source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043608" y="3068961"/>
            <a:ext cx="1909936" cy="143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Espace réservé du contenu 14" descr="Tristan_StDenis_LaScie_2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223976" y="2514600"/>
            <a:ext cx="2883873" cy="3846513"/>
          </a:xfrm>
        </p:spPr>
      </p:pic>
      <p:pic>
        <p:nvPicPr>
          <p:cNvPr id="10" name="Image 9" descr="Panneau du Fleuve La Sci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1628800"/>
            <a:ext cx="19145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539552" y="2132856"/>
            <a:ext cx="7772400" cy="2370568"/>
          </a:xfrm>
        </p:spPr>
        <p:txBody>
          <a:bodyPr/>
          <a:lstStyle/>
          <a:p>
            <a:pPr algn="ctr"/>
            <a:r>
              <a:rPr lang="fr-FR" dirty="0" smtClean="0"/>
              <a:t>Les grandes villes à proximité</a:t>
            </a:r>
            <a:endParaRPr lang="fr-FR" dirty="0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 smtClean="0"/>
              <a:t>DIEPPE</a:t>
            </a:r>
            <a:endParaRPr lang="fr-FR" dirty="0"/>
          </a:p>
        </p:txBody>
      </p:sp>
      <p:pic>
        <p:nvPicPr>
          <p:cNvPr id="9" name="Espace réservé du contenu 8" descr="dieppe-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2420888"/>
            <a:ext cx="7923769" cy="2958207"/>
          </a:xfrm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Sa plage</a:t>
            </a:r>
            <a:endParaRPr lang="fr-FR" dirty="0"/>
          </a:p>
        </p:txBody>
      </p:sp>
      <p:pic>
        <p:nvPicPr>
          <p:cNvPr id="4" name="Espace réservé du contenu 3" descr="1315069321_juillet-2009dieppe_014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96424" y="1935163"/>
            <a:ext cx="6551152" cy="4389437"/>
          </a:xfrm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fr-FR" dirty="0" smtClean="0"/>
              <a:t>ROUEN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 descr="http://www.boalingua.ch/uploads/media_tool/images/frankreich_rouen_bruec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88840"/>
            <a:ext cx="8267296" cy="424847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Sa cathédrale</a:t>
            </a:r>
            <a:endParaRPr lang="fr-FR" dirty="0"/>
          </a:p>
        </p:txBody>
      </p:sp>
      <p:pic>
        <p:nvPicPr>
          <p:cNvPr id="19" name="Espace réservé du contenu 18" descr="cathedrale-Rouen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916718" y="2802604"/>
            <a:ext cx="3121152" cy="3270504"/>
          </a:xfrm>
        </p:spPr>
      </p:pic>
      <p:pic>
        <p:nvPicPr>
          <p:cNvPr id="20" name="Espace réservé du contenu 19" descr="rouen_cathedrale_nuit_001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004048" y="3212976"/>
            <a:ext cx="3449172" cy="2337772"/>
          </a:xfrm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Son « gros horloge »</a:t>
            </a:r>
            <a:endParaRPr lang="fr-FR" dirty="0"/>
          </a:p>
        </p:txBody>
      </p:sp>
      <p:pic>
        <p:nvPicPr>
          <p:cNvPr id="9" name="Espace réservé du contenu 8" descr="gros_horloge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79922" y="1935163"/>
            <a:ext cx="6584156" cy="4389437"/>
          </a:xfrm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terrasses</a:t>
            </a:r>
            <a:endParaRPr lang="fr-FR" dirty="0"/>
          </a:p>
        </p:txBody>
      </p:sp>
      <p:pic>
        <p:nvPicPr>
          <p:cNvPr id="4" name="Espace réservé du contenu 3" descr="rouen-en-terrasse-philippe-deneufve-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14500" y="2229644"/>
            <a:ext cx="5715000" cy="3800475"/>
          </a:xfrm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4040188" cy="1029816"/>
          </a:xfrm>
        </p:spPr>
        <p:txBody>
          <a:bodyPr>
            <a:noAutofit/>
          </a:bodyPr>
          <a:lstStyle/>
          <a:p>
            <a:pPr algn="ctr"/>
            <a:r>
              <a:rPr lang="fr-FR" sz="4000" dirty="0" smtClean="0"/>
              <a:t>La France</a:t>
            </a:r>
            <a:endParaRPr lang="fr-FR" sz="400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fr-FR" sz="2800" dirty="0" smtClean="0"/>
              <a:t>Le département:</a:t>
            </a:r>
          </a:p>
          <a:p>
            <a:pPr algn="ctr"/>
            <a:r>
              <a:rPr lang="fr-FR" sz="2800" dirty="0" smtClean="0"/>
              <a:t> La Seine-Maritime</a:t>
            </a:r>
            <a:endParaRPr lang="fr-FR" sz="2800" dirty="0"/>
          </a:p>
        </p:txBody>
      </p:sp>
      <p:pic>
        <p:nvPicPr>
          <p:cNvPr id="12" name="Espace réservé du contenu 11" descr="http://media.communes.com/images/orig/haute-normandie/seine-maritime/vassonville_76890/map_vassonville_76890.pn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357430"/>
            <a:ext cx="3643338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Espace réservé du contenu 12" descr="http://upload.wikimedia.org/wikipedia/commons/thumb/9/9f/Seine-Maritime-Position.svg/langfr-280px-Seine-Maritime-Position.svg.png"/>
          <p:cNvPicPr>
            <a:picLocks noGrp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332412" y="2985294"/>
            <a:ext cx="26670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305800" cy="2664296"/>
          </a:xfrm>
        </p:spPr>
        <p:txBody>
          <a:bodyPr>
            <a:noAutofit/>
          </a:bodyPr>
          <a:lstStyle/>
          <a:p>
            <a:pPr algn="ctr"/>
            <a:r>
              <a:rPr lang="fr-FR" sz="9600" dirty="0" smtClean="0"/>
              <a:t/>
            </a:r>
            <a:br>
              <a:rPr lang="fr-FR" sz="9600" dirty="0" smtClean="0"/>
            </a:br>
            <a:r>
              <a:rPr lang="fr-FR" sz="9600" dirty="0" smtClean="0"/>
              <a:t/>
            </a:r>
            <a:br>
              <a:rPr lang="fr-FR" sz="9600" dirty="0" smtClean="0"/>
            </a:br>
            <a:r>
              <a:rPr lang="fr-FR" sz="9600" dirty="0" smtClean="0"/>
              <a:t>A </a:t>
            </a:r>
            <a:br>
              <a:rPr lang="fr-FR" sz="9600" dirty="0" smtClean="0"/>
            </a:br>
            <a:r>
              <a:rPr lang="fr-FR" sz="9600" dirty="0" smtClean="0"/>
              <a:t>bientôt</a:t>
            </a:r>
            <a:endParaRPr lang="fr-FR" sz="9600" dirty="0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Nos 4 villages sont dans le cercle</a:t>
            </a:r>
            <a:endParaRPr lang="fr-FR" dirty="0"/>
          </a:p>
        </p:txBody>
      </p:sp>
      <p:pic>
        <p:nvPicPr>
          <p:cNvPr id="6" name="Espace réservé du contenu 5" descr="http://www.vacances-location.net/locations-vacances/map-town/seine-maritime/saint-victor-l-abbaye.pn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000108"/>
            <a:ext cx="614366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fr-FR" dirty="0" smtClean="0"/>
              <a:t>Notre école</a:t>
            </a:r>
            <a:endParaRPr lang="fr-FR" dirty="0"/>
          </a:p>
        </p:txBody>
      </p:sp>
      <p:pic>
        <p:nvPicPr>
          <p:cNvPr id="6" name="Espace réservé du contenu 5" descr="http://blog.ac-rouen.fr/ecole-st-maclou-de-folleville/files/2014/03/cropped-bandeau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3101181"/>
            <a:ext cx="8229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fr-FR" dirty="0" smtClean="0"/>
              <a:t>Saint Victor l’abbaye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457200" y="2060848"/>
            <a:ext cx="4040188" cy="64807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fr-FR" dirty="0" smtClean="0"/>
              <a:t>La mairie avec l’école maternelle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fr-FR" dirty="0" smtClean="0"/>
              <a:t>L’église</a:t>
            </a:r>
            <a:endParaRPr lang="fr-FR" dirty="0"/>
          </a:p>
        </p:txBody>
      </p:sp>
      <p:pic>
        <p:nvPicPr>
          <p:cNvPr id="9" name="Espace réservé du contenu 8" descr="Tristan_StVictor_MairieEcole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301" y="2922862"/>
            <a:ext cx="4039985" cy="3029989"/>
          </a:xfrm>
        </p:spPr>
      </p:pic>
      <p:pic>
        <p:nvPicPr>
          <p:cNvPr id="10" name="Espace réservé du contenu 9" descr="Tristan_StVictor_Eglise_1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223976" y="2514600"/>
            <a:ext cx="2883873" cy="3846513"/>
          </a:xfrm>
        </p:spPr>
      </p:pic>
      <p:pic>
        <p:nvPicPr>
          <p:cNvPr id="8" name="Image 7" descr="Panneau de Saint-Victor-l'Abbay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733256"/>
            <a:ext cx="223224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fr-FR" dirty="0" smtClean="0"/>
              <a:t>Saint Denis sur Scie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2204864"/>
            <a:ext cx="4040188" cy="504056"/>
          </a:xfrm>
        </p:spPr>
        <p:txBody>
          <a:bodyPr/>
          <a:lstStyle/>
          <a:p>
            <a:pPr algn="ctr"/>
            <a:r>
              <a:rPr lang="fr-FR" dirty="0" smtClean="0"/>
              <a:t>La mairie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3"/>
          </p:nvPr>
        </p:nvSpPr>
        <p:spPr>
          <a:xfrm>
            <a:off x="4645025" y="2204864"/>
            <a:ext cx="4041775" cy="504056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L’église</a:t>
            </a:r>
            <a:endParaRPr lang="fr-FR" dirty="0"/>
          </a:p>
        </p:txBody>
      </p:sp>
      <p:pic>
        <p:nvPicPr>
          <p:cNvPr id="8" name="Espace réservé du contenu 7" descr="Tristan_StDenis_Mairie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301" y="2922862"/>
            <a:ext cx="4039985" cy="3029989"/>
          </a:xfrm>
        </p:spPr>
      </p:pic>
      <p:pic>
        <p:nvPicPr>
          <p:cNvPr id="9" name="Espace réservé du contenu 8" descr="Tristan_StDenis_Eglise_2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920" y="2922862"/>
            <a:ext cx="4039985" cy="3029989"/>
          </a:xfrm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/>
              <a:t>L’école des CM1 et  CM2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fr-FR" dirty="0" smtClean="0"/>
              <a:t>Le château</a:t>
            </a:r>
            <a:endParaRPr lang="fr-FR" dirty="0"/>
          </a:p>
        </p:txBody>
      </p:sp>
      <p:pic>
        <p:nvPicPr>
          <p:cNvPr id="9" name="Espace réservé du contenu 8" descr="Tristan_StDenis_Ecole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301" y="2922862"/>
            <a:ext cx="4039985" cy="3029989"/>
          </a:xfrm>
        </p:spPr>
      </p:pic>
      <p:pic>
        <p:nvPicPr>
          <p:cNvPr id="10" name="Espace réservé du contenu 9" descr="Tristan_StDenis_Chateau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920" y="2922862"/>
            <a:ext cx="4039985" cy="3029989"/>
          </a:xfrm>
        </p:spPr>
      </p:pic>
      <p:pic>
        <p:nvPicPr>
          <p:cNvPr id="11" name="Image 10" descr="Panneau de Saint-Denis-sur-Sci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692696"/>
            <a:ext cx="2700508" cy="76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fr-FR" dirty="0" err="1" smtClean="0"/>
              <a:t>Vassonville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2204864"/>
            <a:ext cx="4040188" cy="504056"/>
          </a:xfrm>
        </p:spPr>
        <p:txBody>
          <a:bodyPr/>
          <a:lstStyle/>
          <a:p>
            <a:pPr algn="ctr"/>
            <a:r>
              <a:rPr lang="fr-FR" dirty="0" smtClean="0"/>
              <a:t>Vue du ciel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4645025" y="1988840"/>
            <a:ext cx="4041775" cy="648072"/>
          </a:xfrm>
        </p:spPr>
        <p:txBody>
          <a:bodyPr/>
          <a:lstStyle/>
          <a:p>
            <a:pPr algn="ctr"/>
            <a:r>
              <a:rPr lang="fr-FR" dirty="0" smtClean="0"/>
              <a:t>L’église</a:t>
            </a:r>
            <a:endParaRPr lang="fr-FR" dirty="0"/>
          </a:p>
        </p:txBody>
      </p:sp>
      <p:pic>
        <p:nvPicPr>
          <p:cNvPr id="7" name="Espace réservé du contenu 6" descr="vassonville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3212477"/>
            <a:ext cx="4040188" cy="2450758"/>
          </a:xfrm>
        </p:spPr>
      </p:pic>
      <p:pic>
        <p:nvPicPr>
          <p:cNvPr id="8" name="Espace réservé du contenu 7" descr="Tristan_Vassonville_Eglise_2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920" y="2922862"/>
            <a:ext cx="4039985" cy="3029989"/>
          </a:xfrm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Le moulin</a:t>
            </a:r>
            <a:endParaRPr lang="fr-FR" dirty="0"/>
          </a:p>
        </p:txBody>
      </p:sp>
      <p:pic>
        <p:nvPicPr>
          <p:cNvPr id="13" name="Espace réservé du contenu 12" descr="img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922786"/>
            <a:ext cx="4040188" cy="3030141"/>
          </a:xfrm>
        </p:spPr>
      </p:pic>
      <p:pic>
        <p:nvPicPr>
          <p:cNvPr id="14" name="Espace réservé du contenu 13" descr="Tristan_Vassonville_MoulinArbalete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223976" y="2514600"/>
            <a:ext cx="2883873" cy="3846513"/>
          </a:xfrm>
        </p:spPr>
      </p:pic>
      <p:pic>
        <p:nvPicPr>
          <p:cNvPr id="12" name="Image 11" descr="Panneau de Vassonvill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908720"/>
            <a:ext cx="2469094" cy="98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236</TotalTime>
  <Words>117</Words>
  <Application>Microsoft Office PowerPoint</Application>
  <PresentationFormat>Affichage à l'écran (4:3)</PresentationFormat>
  <Paragraphs>55</Paragraphs>
  <Slides>20</Slides>
  <Notes>20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Débit</vt:lpstr>
      <vt:lpstr>MA VILLE</vt:lpstr>
      <vt:lpstr>Diapositive 2</vt:lpstr>
      <vt:lpstr>Nos 4 villages sont dans le cercle</vt:lpstr>
      <vt:lpstr>Notre école</vt:lpstr>
      <vt:lpstr>Saint Victor l’abbaye</vt:lpstr>
      <vt:lpstr>Saint Denis sur Scie</vt:lpstr>
      <vt:lpstr>Diapositive 7</vt:lpstr>
      <vt:lpstr>Vassonville</vt:lpstr>
      <vt:lpstr>Le moulin</vt:lpstr>
      <vt:lpstr>Saint Maclou de Folleville</vt:lpstr>
      <vt:lpstr>Notre campagne</vt:lpstr>
      <vt:lpstr>Diapositive 12</vt:lpstr>
      <vt:lpstr>Les grandes villes à proximité</vt:lpstr>
      <vt:lpstr>DIEPPE</vt:lpstr>
      <vt:lpstr>Sa plage</vt:lpstr>
      <vt:lpstr>ROUEN</vt:lpstr>
      <vt:lpstr>Sa cathédrale</vt:lpstr>
      <vt:lpstr>Son « gros horloge »</vt:lpstr>
      <vt:lpstr>Les terrasses</vt:lpstr>
      <vt:lpstr>  A  bientôt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école</dc:creator>
  <cp:lastModifiedBy>giordano</cp:lastModifiedBy>
  <cp:revision>15</cp:revision>
  <dcterms:created xsi:type="dcterms:W3CDTF">2014-11-19T08:08:55Z</dcterms:created>
  <dcterms:modified xsi:type="dcterms:W3CDTF">2014-12-01T19:43:57Z</dcterms:modified>
</cp:coreProperties>
</file>