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DE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39AAC24-B231-43CE-AB12-60A1E96D2522}" type="datetimeFigureOut">
              <a:rPr lang="tr-TR" smtClean="0"/>
              <a:pPr/>
              <a:t>24.02.2015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109C0FA-429C-4273-8D2E-430779B8769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AC24-B231-43CE-AB12-60A1E96D2522}" type="datetimeFigureOut">
              <a:rPr lang="tr-TR" smtClean="0"/>
              <a:pPr/>
              <a:t>24.02.2015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9C0FA-429C-4273-8D2E-430779B8769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AC24-B231-43CE-AB12-60A1E96D2522}" type="datetimeFigureOut">
              <a:rPr lang="tr-TR" smtClean="0"/>
              <a:pPr/>
              <a:t>24.02.2015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9C0FA-429C-4273-8D2E-430779B8769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39AAC24-B231-43CE-AB12-60A1E96D2522}" type="datetimeFigureOut">
              <a:rPr lang="tr-TR" smtClean="0"/>
              <a:pPr/>
              <a:t>24.02.2015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109C0FA-429C-4273-8D2E-430779B8769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39AAC24-B231-43CE-AB12-60A1E96D2522}" type="datetimeFigureOut">
              <a:rPr lang="tr-TR" smtClean="0"/>
              <a:pPr/>
              <a:t>24.02.2015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109C0FA-429C-4273-8D2E-430779B8769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AC24-B231-43CE-AB12-60A1E96D2522}" type="datetimeFigureOut">
              <a:rPr lang="tr-TR" smtClean="0"/>
              <a:pPr/>
              <a:t>24.02.2015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9C0FA-429C-4273-8D2E-430779B8769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AC24-B231-43CE-AB12-60A1E96D2522}" type="datetimeFigureOut">
              <a:rPr lang="tr-TR" smtClean="0"/>
              <a:pPr/>
              <a:t>24.02.2015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9C0FA-429C-4273-8D2E-430779B8769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9AAC24-B231-43CE-AB12-60A1E96D2522}" type="datetimeFigureOut">
              <a:rPr lang="tr-TR" smtClean="0"/>
              <a:pPr/>
              <a:t>24.02.2015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109C0FA-429C-4273-8D2E-430779B8769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AC24-B231-43CE-AB12-60A1E96D2522}" type="datetimeFigureOut">
              <a:rPr lang="tr-TR" smtClean="0"/>
              <a:pPr/>
              <a:t>24.02.2015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9C0FA-429C-4273-8D2E-430779B8769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39AAC24-B231-43CE-AB12-60A1E96D2522}" type="datetimeFigureOut">
              <a:rPr lang="tr-TR" smtClean="0"/>
              <a:pPr/>
              <a:t>24.02.2015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109C0FA-429C-4273-8D2E-430779B8769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9AAC24-B231-43CE-AB12-60A1E96D2522}" type="datetimeFigureOut">
              <a:rPr lang="tr-TR" smtClean="0"/>
              <a:pPr/>
              <a:t>24.02.2015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109C0FA-429C-4273-8D2E-430779B8769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39AAC24-B231-43CE-AB12-60A1E96D2522}" type="datetimeFigureOut">
              <a:rPr lang="tr-TR" smtClean="0"/>
              <a:pPr/>
              <a:t>24.02.2015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109C0FA-429C-4273-8D2E-430779B8769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286000" y="692696"/>
            <a:ext cx="6172200" cy="1656184"/>
          </a:xfrm>
          <a:effectLst>
            <a:outerShdw blurRad="50800" dist="38100" dir="16200000" rotWithShape="0">
              <a:prstClr val="black">
                <a:alpha val="40000"/>
              </a:prstClr>
            </a:outerShdw>
            <a:reflection blurRad="6350" stA="50000" endA="295" endPos="92000" dist="101600" dir="5400000" sy="-100000" algn="bl" rotWithShape="0"/>
          </a:effectLst>
        </p:spPr>
        <p:txBody>
          <a:bodyPr>
            <a:normAutofit/>
          </a:bodyPr>
          <a:lstStyle/>
          <a:p>
            <a:r>
              <a:rPr lang="tr-TR" sz="4800" dirty="0" err="1" smtClean="0">
                <a:solidFill>
                  <a:schemeClr val="accent1">
                    <a:lumMod val="75000"/>
                  </a:schemeClr>
                </a:solidFill>
              </a:rPr>
              <a:t>Edible</a:t>
            </a:r>
            <a:r>
              <a:rPr lang="tr-TR" sz="48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tr-TR" sz="4800" dirty="0" err="1" smtClean="0">
                <a:solidFill>
                  <a:schemeClr val="accent1">
                    <a:lumMod val="75000"/>
                  </a:schemeClr>
                </a:solidFill>
              </a:rPr>
              <a:t>mushrooms</a:t>
            </a:r>
            <a:endParaRPr lang="tr-TR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2996952"/>
            <a:ext cx="6172200" cy="1008112"/>
          </a:xfrm>
        </p:spPr>
        <p:txBody>
          <a:bodyPr>
            <a:normAutofit/>
          </a:bodyPr>
          <a:lstStyle/>
          <a:p>
            <a:r>
              <a:rPr lang="tr-TR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PREPARED BY-</a:t>
            </a:r>
            <a:r>
              <a:rPr lang="tr-TR" sz="2800" dirty="0" smtClean="0">
                <a:solidFill>
                  <a:srgbClr val="FF0DE2"/>
                </a:solidFill>
              </a:rPr>
              <a:t>KÜBRA </a:t>
            </a:r>
            <a:r>
              <a:rPr lang="tr-TR" sz="2800" dirty="0" smtClean="0">
                <a:solidFill>
                  <a:srgbClr val="FF0DE2"/>
                </a:solidFill>
              </a:rPr>
              <a:t>AYTUĞ</a:t>
            </a:r>
            <a:endParaRPr lang="tr-TR" sz="2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6000" b="1" i="1" u="sng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Boletus</a:t>
            </a:r>
            <a:r>
              <a:rPr lang="tr-TR" sz="6000" b="1" i="1" u="sng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6000" b="1" i="1" u="sng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Edulis</a:t>
            </a:r>
            <a:endParaRPr lang="tr-TR" sz="6000" i="1" u="sng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Boletus </a:t>
            </a:r>
            <a:r>
              <a:rPr lang="en-US" b="1" dirty="0" err="1" smtClean="0"/>
              <a:t>Edulis</a:t>
            </a:r>
            <a:r>
              <a:rPr lang="en-US" b="1" dirty="0" smtClean="0"/>
              <a:t> (Boletus </a:t>
            </a:r>
            <a:r>
              <a:rPr lang="en-US" b="1" dirty="0" err="1" smtClean="0"/>
              <a:t>edulis</a:t>
            </a:r>
            <a:r>
              <a:rPr lang="en-US" b="1" dirty="0" smtClean="0"/>
              <a:t>) mushrooms growing in our country is a delicious and eaten. Donut </a:t>
            </a:r>
            <a:r>
              <a:rPr lang="tr-TR" b="1" dirty="0" err="1" smtClean="0"/>
              <a:t>mushrooms</a:t>
            </a:r>
            <a:r>
              <a:rPr lang="tr-TR" b="1" dirty="0" smtClean="0"/>
              <a:t> </a:t>
            </a:r>
            <a:r>
              <a:rPr lang="en-US" b="1" dirty="0" smtClean="0"/>
              <a:t>properties-ranging from light brown above, dark brown Hat colors can be. There are non-uniform rough Groove on the edges of the hat. Has a fine white line on the edge of the hat-. -Contains a layer of spongy tubule under your Cap. This tier young tuber in gray-white color.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tr-TR" dirty="0"/>
          </a:p>
        </p:txBody>
      </p:sp>
      <p:pic>
        <p:nvPicPr>
          <p:cNvPr id="9218" name="Picture 2" descr="C:\Users\lenovo\Desktop\tumblr_inline_my8dl82ZfH1stf2t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4941168"/>
            <a:ext cx="2466975" cy="155981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6" name="Picture 2" descr="C:\Users\lenovo\Desktop\Samsunlu55IMG_02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4 Metin kutusu"/>
          <p:cNvSpPr txBox="1"/>
          <p:nvPr/>
        </p:nvSpPr>
        <p:spPr>
          <a:xfrm>
            <a:off x="611560" y="4437112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Mushrooms, do not carry organism chlorophyll. Are not discussed in the realm of classifying plants among scientists have debated for many years. As parasites on other plants, dead vegetation on the saprophytic (</a:t>
            </a:r>
            <a:r>
              <a:rPr lang="en-US" b="1" u="sng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saprofit</a:t>
            </a:r>
            <a:r>
              <a:rPr lang="en-US" b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or other creatures with a symbiotic life appetites. Fungi reproduction takes place through spores.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tr-TR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7200" b="1" dirty="0" err="1" smtClean="0">
                <a:solidFill>
                  <a:schemeClr val="accent1"/>
                </a:solidFill>
              </a:rPr>
              <a:t>Sulfur</a:t>
            </a:r>
            <a:r>
              <a:rPr lang="tr-TR" sz="7200" b="1" dirty="0" smtClean="0">
                <a:solidFill>
                  <a:schemeClr val="accent1"/>
                </a:solidFill>
              </a:rPr>
              <a:t> </a:t>
            </a:r>
            <a:r>
              <a:rPr lang="tr-TR" sz="7200" b="1" dirty="0" err="1" smtClean="0">
                <a:solidFill>
                  <a:schemeClr val="accent1"/>
                </a:solidFill>
              </a:rPr>
              <a:t>fungus</a:t>
            </a:r>
            <a:endParaRPr lang="tr-TR" sz="7200" dirty="0">
              <a:solidFill>
                <a:schemeClr val="accent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r>
              <a:rPr lang="tr-TR" b="1" dirty="0" err="1" smtClean="0">
                <a:solidFill>
                  <a:schemeClr val="accent6">
                    <a:lumMod val="50000"/>
                  </a:schemeClr>
                </a:solidFill>
              </a:rPr>
              <a:t>Sulfur</a:t>
            </a: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6">
                    <a:lumMod val="50000"/>
                  </a:schemeClr>
                </a:solidFill>
              </a:rPr>
              <a:t>fungus</a:t>
            </a: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</a:rPr>
              <a:t> (</a:t>
            </a:r>
            <a:r>
              <a:rPr lang="tr-TR" b="1" dirty="0" err="1" smtClean="0">
                <a:solidFill>
                  <a:schemeClr val="accent6">
                    <a:lumMod val="50000"/>
                  </a:schemeClr>
                </a:solidFill>
              </a:rPr>
              <a:t>Polyporus</a:t>
            </a: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6">
                    <a:lumMod val="50000"/>
                  </a:schemeClr>
                </a:solidFill>
              </a:rPr>
              <a:t>sulphureus</a:t>
            </a: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</a:rPr>
              <a:t>) </a:t>
            </a:r>
            <a:r>
              <a:rPr lang="tr-TR" b="1" dirty="0" err="1" smtClean="0">
                <a:solidFill>
                  <a:schemeClr val="accent6">
                    <a:lumMod val="50000"/>
                  </a:schemeClr>
                </a:solidFill>
              </a:rPr>
              <a:t>and</a:t>
            </a: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</a:rPr>
              <a:t> (</a:t>
            </a:r>
            <a:r>
              <a:rPr lang="tr-TR" b="1" dirty="0" err="1" smtClean="0">
                <a:solidFill>
                  <a:schemeClr val="accent6">
                    <a:lumMod val="50000"/>
                  </a:schemeClr>
                </a:solidFill>
              </a:rPr>
              <a:t>Laetiporus</a:t>
            </a: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6">
                    <a:lumMod val="50000"/>
                  </a:schemeClr>
                </a:solidFill>
              </a:rPr>
              <a:t>sulphureus</a:t>
            </a: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</a:rPr>
              <a:t>) is a </a:t>
            </a:r>
            <a:r>
              <a:rPr lang="tr-TR" b="1" dirty="0" err="1" smtClean="0">
                <a:solidFill>
                  <a:schemeClr val="accent6">
                    <a:lumMod val="50000"/>
                  </a:schemeClr>
                </a:solidFill>
              </a:rPr>
              <a:t>type</a:t>
            </a: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</a:rPr>
              <a:t> of </a:t>
            </a:r>
            <a:r>
              <a:rPr lang="tr-TR" b="1" dirty="0" err="1" smtClean="0">
                <a:solidFill>
                  <a:schemeClr val="accent6">
                    <a:lumMod val="50000"/>
                  </a:schemeClr>
                </a:solidFill>
              </a:rPr>
              <a:t>fungus</a:t>
            </a: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6">
                    <a:lumMod val="50000"/>
                  </a:schemeClr>
                </a:solidFill>
              </a:rPr>
              <a:t>that</a:t>
            </a: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</a:rPr>
              <a:t> can </a:t>
            </a:r>
            <a:r>
              <a:rPr lang="tr-TR" b="1" dirty="0" err="1" smtClean="0">
                <a:solidFill>
                  <a:schemeClr val="accent6">
                    <a:lumMod val="50000"/>
                  </a:schemeClr>
                </a:solidFill>
              </a:rPr>
              <a:t>refresh</a:t>
            </a: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</a:rPr>
              <a:t> in </a:t>
            </a:r>
            <a:r>
              <a:rPr lang="tr-TR" b="1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6">
                    <a:lumMod val="50000"/>
                  </a:schemeClr>
                </a:solidFill>
              </a:rPr>
              <a:t>family</a:t>
            </a: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6">
                    <a:lumMod val="50000"/>
                  </a:schemeClr>
                </a:solidFill>
              </a:rPr>
              <a:t>Polyporaceae</a:t>
            </a: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tr-TR" b="1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6">
                    <a:lumMod val="50000"/>
                  </a:schemeClr>
                </a:solidFill>
              </a:rPr>
              <a:t>taste</a:t>
            </a: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6">
                    <a:lumMod val="50000"/>
                  </a:schemeClr>
                </a:solidFill>
              </a:rPr>
              <a:t>resembles</a:t>
            </a: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6">
                    <a:lumMod val="50000"/>
                  </a:schemeClr>
                </a:solidFill>
              </a:rPr>
              <a:t>chicken</a:t>
            </a: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tr-TR" b="1" dirty="0" err="1" smtClean="0">
                <a:solidFill>
                  <a:schemeClr val="accent6">
                    <a:lumMod val="50000"/>
                  </a:schemeClr>
                </a:solidFill>
              </a:rPr>
              <a:t>Fungus</a:t>
            </a: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6">
                    <a:lumMod val="50000"/>
                  </a:schemeClr>
                </a:solidFill>
              </a:rPr>
              <a:t>grows</a:t>
            </a: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</a:rPr>
              <a:t> in </a:t>
            </a:r>
            <a:r>
              <a:rPr lang="tr-TR" b="1" dirty="0" err="1" smtClean="0">
                <a:solidFill>
                  <a:schemeClr val="accent6">
                    <a:lumMod val="50000"/>
                  </a:schemeClr>
                </a:solidFill>
              </a:rPr>
              <a:t>large</a:t>
            </a: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6">
                    <a:lumMod val="50000"/>
                  </a:schemeClr>
                </a:solidFill>
              </a:rPr>
              <a:t>clumps</a:t>
            </a: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</a:rPr>
              <a:t>, kilo </a:t>
            </a:r>
            <a:r>
              <a:rPr lang="tr-TR" b="1" dirty="0" err="1" smtClean="0">
                <a:solidFill>
                  <a:schemeClr val="accent6">
                    <a:lumMod val="50000"/>
                  </a:schemeClr>
                </a:solidFill>
              </a:rPr>
              <a:t>weight</a:t>
            </a: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6">
                    <a:lumMod val="50000"/>
                  </a:schemeClr>
                </a:solidFill>
              </a:rPr>
              <a:t>could</a:t>
            </a: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</a:rPr>
              <a:t> be. </a:t>
            </a:r>
            <a:r>
              <a:rPr lang="tr-TR" b="1" dirty="0" err="1" smtClean="0">
                <a:solidFill>
                  <a:schemeClr val="accent6">
                    <a:lumMod val="50000"/>
                  </a:schemeClr>
                </a:solidFill>
              </a:rPr>
              <a:t>Especially</a:t>
            </a: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6">
                    <a:lumMod val="50000"/>
                  </a:schemeClr>
                </a:solidFill>
              </a:rPr>
              <a:t>eucalyptus</a:t>
            </a: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tr-TR" b="1" dirty="0" err="1" smtClean="0">
                <a:solidFill>
                  <a:schemeClr val="accent6">
                    <a:lumMod val="50000"/>
                  </a:schemeClr>
                </a:solidFill>
              </a:rPr>
              <a:t>Elm</a:t>
            </a: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tr-TR" b="1" dirty="0" err="1" smtClean="0">
                <a:solidFill>
                  <a:schemeClr val="accent6">
                    <a:lumMod val="50000"/>
                  </a:schemeClr>
                </a:solidFill>
              </a:rPr>
              <a:t>walnut</a:t>
            </a: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6">
                    <a:lumMod val="50000"/>
                  </a:schemeClr>
                </a:solidFill>
              </a:rPr>
              <a:t>and</a:t>
            </a: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</a:rPr>
              <a:t> is </a:t>
            </a:r>
            <a:r>
              <a:rPr lang="tr-TR" b="1" dirty="0" err="1" smtClean="0">
                <a:solidFill>
                  <a:schemeClr val="accent6">
                    <a:lumMod val="50000"/>
                  </a:schemeClr>
                </a:solidFill>
              </a:rPr>
              <a:t>seen</a:t>
            </a: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</a:rPr>
              <a:t> in </a:t>
            </a:r>
            <a:r>
              <a:rPr lang="tr-TR" b="1" dirty="0" err="1" smtClean="0">
                <a:solidFill>
                  <a:schemeClr val="accent6">
                    <a:lumMod val="50000"/>
                  </a:schemeClr>
                </a:solidFill>
              </a:rPr>
              <a:t>trees</a:t>
            </a: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                                                                            </a:t>
            </a:r>
            <a:endParaRPr lang="tr-TR" dirty="0"/>
          </a:p>
        </p:txBody>
      </p:sp>
      <p:pic>
        <p:nvPicPr>
          <p:cNvPr id="2050" name="Picture 2" descr="C:\Users\lenovo\Desktop\tumblr_inline_my8cuxcLs31stf2t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4005064"/>
            <a:ext cx="4032448" cy="22322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1560" y="476672"/>
            <a:ext cx="7467600" cy="576064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                                                                                                                                                      </a:t>
            </a:r>
            <a:r>
              <a:rPr lang="tr-TR" sz="1800" b="1" dirty="0" smtClean="0"/>
              <a:t/>
            </a:r>
            <a:br>
              <a:rPr lang="tr-TR" sz="1800" b="1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u="sng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trumpet</a:t>
            </a:r>
            <a:r>
              <a:rPr lang="tr-TR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b="1" u="sng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mushrooms</a:t>
            </a:r>
            <a:endParaRPr lang="tr-TR" b="1" u="sng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Trumpet mushroom (</a:t>
            </a:r>
            <a:r>
              <a:rPr lang="en-U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Craterellus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cornucopioides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) due to the black color in foreign languages "death Dragon Horn," he </a:t>
            </a:r>
            <a:r>
              <a:rPr lang="en-U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isimlendirilse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the poison not a mushroom, taste, aroma and is extremely pleasant with the color, shape, an interesting mushrooms with ... </a:t>
            </a:r>
            <a:r>
              <a:rPr lang="en-U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is.This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mushroom, Sam is a relative of mushrooms (</a:t>
            </a:r>
            <a:r>
              <a:rPr lang="en-U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chantarel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). Meanwhile, smaller in size, color, black, too right. </a:t>
            </a:r>
            <a:r>
              <a:rPr lang="en-US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Artebella's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products in dry and fresh as it is taking place. Especially fish meal is a highly compatible with fungus mushroom Trumpet.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tr-TR" dirty="0"/>
          </a:p>
        </p:txBody>
      </p:sp>
      <p:pic>
        <p:nvPicPr>
          <p:cNvPr id="3074" name="Picture 2" descr="C:\Users\lenovo\Desktop\tumblr_inline_my8cxcMaSm1stf2t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5373216"/>
            <a:ext cx="3665190" cy="108776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4400" b="1" u="sng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Meanwhile</a:t>
            </a:r>
            <a:r>
              <a:rPr lang="tr-TR" sz="4400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tr-TR" sz="4400" b="1" u="sng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tr-TR" sz="4400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4400" b="1" u="sng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mushroom</a:t>
            </a:r>
            <a:endParaRPr lang="tr-TR" sz="4400" u="sng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Meanwhile, the mushroom (key to determining </a:t>
            </a:r>
            <a:r>
              <a:rPr lang="en-US" b="1" dirty="0" err="1" smtClean="0"/>
              <a:t>Tricholoma</a:t>
            </a:r>
            <a:r>
              <a:rPr lang="en-US" b="1" dirty="0" smtClean="0"/>
              <a:t> </a:t>
            </a:r>
            <a:r>
              <a:rPr lang="en-US" b="1" dirty="0" err="1" smtClean="0"/>
              <a:t>terreum</a:t>
            </a:r>
            <a:r>
              <a:rPr lang="en-US" b="1" dirty="0" smtClean="0"/>
              <a:t>) Western Black Sea coast, also eaten mushrooms, known with the name kind of like Kant is one of the vs. Meanwhile, the fungus grows in areas with pointy-leaved trees and loves moisture.. ..roadsides, chewed the grassland grows in the park. Calcareous soils during the months of September, October and may occur in clusters.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tr-TR" dirty="0"/>
          </a:p>
        </p:txBody>
      </p:sp>
      <p:pic>
        <p:nvPicPr>
          <p:cNvPr id="4098" name="Picture 2" descr="C:\Users\lenovo\Desktop\tumblr_inline_my8d30SkOS1stf2t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941168"/>
            <a:ext cx="2159124" cy="144551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6000" b="1" i="1" u="sng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Bell</a:t>
            </a:r>
            <a:r>
              <a:rPr lang="tr-TR" sz="6000" b="1" i="1" u="sng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6000" b="1" i="1" u="sng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snow</a:t>
            </a:r>
            <a:r>
              <a:rPr lang="tr-TR" sz="6000" b="1" i="1" u="sng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6000" b="1" i="1" u="sng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fungus</a:t>
            </a:r>
            <a:endParaRPr lang="tr-TR" sz="6000" i="1" u="sng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Snow bells (key to determining </a:t>
            </a:r>
            <a:r>
              <a:rPr lang="en-US" b="1" dirty="0" err="1" smtClean="0"/>
              <a:t>Hygrophorus</a:t>
            </a:r>
            <a:r>
              <a:rPr lang="en-US" b="1" dirty="0" smtClean="0"/>
              <a:t> </a:t>
            </a:r>
            <a:r>
              <a:rPr lang="en-US" b="1" dirty="0" err="1" smtClean="0"/>
              <a:t>chrysodon</a:t>
            </a:r>
            <a:r>
              <a:rPr lang="en-US" b="1" dirty="0" smtClean="0"/>
              <a:t>) Diameter 3-7 cm wide, convex to Plano-convex, generally with low shaped </a:t>
            </a:r>
            <a:r>
              <a:rPr lang="en-US" b="1" dirty="0" err="1" smtClean="0"/>
              <a:t>umbo</a:t>
            </a:r>
            <a:r>
              <a:rPr lang="en-US" b="1" dirty="0" smtClean="0"/>
              <a:t>; margin </a:t>
            </a:r>
            <a:r>
              <a:rPr lang="en-US" b="1" dirty="0" err="1" smtClean="0"/>
              <a:t>inrolled</a:t>
            </a:r>
            <a:r>
              <a:rPr lang="en-US" b="1" dirty="0" smtClean="0"/>
              <a:t> at first with a hairy, yellowish granules; time, the scattered yellow granules white as the second disc concentrates on the damp adhesive surface; the flesh is soft, thick, white.</a:t>
            </a:r>
            <a:endParaRPr lang="tr-TR" dirty="0"/>
          </a:p>
        </p:txBody>
      </p:sp>
      <p:pic>
        <p:nvPicPr>
          <p:cNvPr id="5122" name="Picture 2" descr="C:\Users\lenovo\Desktop\tumblr_inline_my8d8iC98o1stf2t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4653136"/>
            <a:ext cx="3998342" cy="174925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4000" b="1" i="1" u="sng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Chestnut</a:t>
            </a:r>
            <a:r>
              <a:rPr lang="tr-TR" sz="4000" b="1" i="1" u="sng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tr-TR" sz="4000" b="1" i="1" u="sng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colored</a:t>
            </a:r>
            <a:r>
              <a:rPr lang="tr-TR" sz="4000" b="1" i="1" u="sng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4000" b="1" i="1" u="sng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puffy</a:t>
            </a:r>
            <a:r>
              <a:rPr lang="tr-TR" sz="4000" b="1" i="1" u="sng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4000" b="1" i="1" u="sng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mushroom</a:t>
            </a:r>
            <a:endParaRPr lang="tr-TR" sz="4000" i="1" u="sng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Chestnut-colored puffy Mushroom (Boletus </a:t>
            </a:r>
            <a:r>
              <a:rPr lang="en-US" b="1" dirty="0" err="1" smtClean="0"/>
              <a:t>badius</a:t>
            </a:r>
            <a:r>
              <a:rPr lang="en-US" b="1" dirty="0" smtClean="0"/>
              <a:t>) mixed woodlands in Europe and North America, while Eastern Canada from West to Minnesota and South of North Carolina are common in the fall..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tr-TR" dirty="0"/>
          </a:p>
        </p:txBody>
      </p:sp>
      <p:pic>
        <p:nvPicPr>
          <p:cNvPr id="6146" name="Picture 2" descr="C:\Users\lenovo\Desktop\tumblr_inline_my8ddbsdId1stf2t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933056"/>
            <a:ext cx="4176464" cy="2057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5300" b="1" i="1" u="sng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hybrid</a:t>
            </a:r>
            <a:r>
              <a:rPr lang="tr-TR" sz="5300" b="1" i="1" u="sng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5300" b="1" i="1" u="sng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mushrooms</a:t>
            </a:r>
            <a:endParaRPr lang="tr-TR" sz="5300" b="1" i="1" u="sng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Hybrid mushroom (Boletus </a:t>
            </a:r>
            <a:r>
              <a:rPr lang="en-US" b="1" dirty="0" err="1" smtClean="0"/>
              <a:t>elegans</a:t>
            </a:r>
            <a:r>
              <a:rPr lang="en-US" b="1" dirty="0" smtClean="0"/>
              <a:t>) is eaten mushrooms. Bell or hemisphere-shaped, 5-15 cm pinpoint in..When the weather is especially humid it is sticky. The outer cover as easily peel off the membrane. Dice with a thin covering, such as </a:t>
            </a:r>
            <a:r>
              <a:rPr lang="en-US" b="1" dirty="0" err="1" smtClean="0"/>
              <a:t>sapa</a:t>
            </a:r>
            <a:r>
              <a:rPr lang="en-US" b="1" dirty="0" smtClean="0"/>
              <a:t> </a:t>
            </a:r>
            <a:r>
              <a:rPr lang="en-US" b="1" dirty="0" err="1" smtClean="0"/>
              <a:t>baglanır</a:t>
            </a:r>
            <a:r>
              <a:rPr lang="en-US" b="1" dirty="0" smtClean="0"/>
              <a:t>, it remains in a thimble on the handle later cover Hat gold, lemon, orange yellow, orange or orange is a </a:t>
            </a:r>
            <a:r>
              <a:rPr lang="en-US" b="1" dirty="0" err="1" smtClean="0"/>
              <a:t>brunette.Short</a:t>
            </a:r>
            <a:r>
              <a:rPr lang="en-US" b="1" dirty="0" smtClean="0"/>
              <a:t>, colored, yellow, lemon-colored when young, sulfur is, then it would be olive green.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tr-TR" dirty="0"/>
          </a:p>
        </p:txBody>
      </p:sp>
      <p:pic>
        <p:nvPicPr>
          <p:cNvPr id="7170" name="Picture 2" descr="C:\Users\lenovo\Desktop\tumblr_inline_my8detF4tu1stf2t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5445224"/>
            <a:ext cx="1991098" cy="103061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5300" b="1" i="1" u="sng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slippery</a:t>
            </a:r>
            <a:r>
              <a:rPr lang="tr-TR" sz="5300" b="1" i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5300" b="1" i="1" u="sng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mushrooms</a:t>
            </a:r>
            <a:endParaRPr lang="tr-TR" sz="5300" b="1" i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>
              <a:buNone/>
            </a:pPr>
            <a:endParaRPr lang="tr-TR" dirty="0" smtClean="0"/>
          </a:p>
          <a:p>
            <a:r>
              <a:rPr lang="en-US" b="1" dirty="0" smtClean="0"/>
              <a:t>Slippery Mushroom (Boletus </a:t>
            </a:r>
            <a:r>
              <a:rPr lang="en-US" b="1" dirty="0" err="1" smtClean="0"/>
              <a:t>luteus</a:t>
            </a:r>
            <a:r>
              <a:rPr lang="en-US" b="1" dirty="0" smtClean="0"/>
              <a:t>) features what is Color varies from Dark chestnut color in terms of the </a:t>
            </a:r>
            <a:r>
              <a:rPr lang="en-US" b="1" dirty="0" err="1" smtClean="0"/>
              <a:t>verengiye</a:t>
            </a:r>
            <a:r>
              <a:rPr lang="en-US" b="1" dirty="0" smtClean="0"/>
              <a:t> is dark yellow, rarely </a:t>
            </a:r>
            <a:r>
              <a:rPr lang="en-US" b="1" dirty="0" err="1" smtClean="0"/>
              <a:t>morumtrak</a:t>
            </a:r>
            <a:r>
              <a:rPr lang="en-US" b="1" dirty="0" smtClean="0"/>
              <a:t> hah. When I was young with a cloth like the dice turn depends on, the remains of that first turn into a thimble of purplish white Brown stays on top in bumps the cone-looking ...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tr-TR" dirty="0" smtClean="0"/>
          </a:p>
          <a:p>
            <a:endParaRPr lang="tr-TR" dirty="0"/>
          </a:p>
        </p:txBody>
      </p:sp>
      <p:pic>
        <p:nvPicPr>
          <p:cNvPr id="8194" name="Picture 2" descr="C:\Users\lenovo\Desktop\tumblr_inline_my8dipJh5d1stf2t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4941168"/>
            <a:ext cx="2009775" cy="154687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</TotalTime>
  <Words>622</Words>
  <Application>Microsoft Office PowerPoint</Application>
  <PresentationFormat>Ekran Gösterisi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Cumba</vt:lpstr>
      <vt:lpstr>Edible  mushrooms</vt:lpstr>
      <vt:lpstr>Slayt 2</vt:lpstr>
      <vt:lpstr>Sulfur fungus</vt:lpstr>
      <vt:lpstr>                                                                                                                                                        trumpet mushrooms</vt:lpstr>
      <vt:lpstr>Meanwhile, the mushroom</vt:lpstr>
      <vt:lpstr>Bell snow fungus</vt:lpstr>
      <vt:lpstr>Chestnut-colored puffy mushroom</vt:lpstr>
      <vt:lpstr>  hybrid mushrooms</vt:lpstr>
      <vt:lpstr>  slippery mushrooms</vt:lpstr>
      <vt:lpstr>Boletus Edulis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Edible  mushrooms</dc:title>
  <dc:creator>lenovo</dc:creator>
  <cp:lastModifiedBy>Acıbadem Koleji</cp:lastModifiedBy>
  <cp:revision>6</cp:revision>
  <dcterms:created xsi:type="dcterms:W3CDTF">2015-02-23T15:30:39Z</dcterms:created>
  <dcterms:modified xsi:type="dcterms:W3CDTF">2015-02-24T13:06:00Z</dcterms:modified>
</cp:coreProperties>
</file>