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ugao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a linija spajanj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r-Latn-CS" smtClean="0"/>
              <a:t>Kliknite i uredite stil podnaslova mastera</a:t>
            </a:r>
            <a:endParaRPr kumimoji="0" lang="en-US"/>
          </a:p>
        </p:txBody>
      </p:sp>
      <p:sp>
        <p:nvSpPr>
          <p:cNvPr id="31" name="Čuvar mesta za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17858BC-6DC3-44DF-BDC7-0E551A362F2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18" name="Čuvar mesta za podnožj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Čuvar mesta za broj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5838AF-926D-40F8-A7E0-A53BE0F2B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858BC-6DC3-44DF-BDC7-0E551A362F2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838AF-926D-40F8-A7E0-A53BE0F2B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17858BC-6DC3-44DF-BDC7-0E551A362F2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5838AF-926D-40F8-A7E0-A53BE0F2B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858BC-6DC3-44DF-BDC7-0E551A362F2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838AF-926D-40F8-A7E0-A53BE0F2B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7858BC-6DC3-44DF-BDC7-0E551A362F2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05838AF-926D-40F8-A7E0-A53BE0F2B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858BC-6DC3-44DF-BDC7-0E551A362F2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838AF-926D-40F8-A7E0-A53BE0F2B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</p:txBody>
      </p:sp>
      <p:sp>
        <p:nvSpPr>
          <p:cNvPr id="5" name="Čuvar mesta za sadržaj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858BC-6DC3-44DF-BDC7-0E551A362F2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838AF-926D-40F8-A7E0-A53BE0F2B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858BC-6DC3-44DF-BDC7-0E551A362F2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838AF-926D-40F8-A7E0-A53BE0F2B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7858BC-6DC3-44DF-BDC7-0E551A362F2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838AF-926D-40F8-A7E0-A53BE0F2B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r-Latn-CS" smtClean="0"/>
              <a:t>Kliknite i uredite stilove teksta mastera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858BC-6DC3-44DF-BDC7-0E551A362F2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838AF-926D-40F8-A7E0-A53BE0F2B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ugao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ugao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r-Latn-CS" smtClean="0"/>
              <a:t>Kliknite i uredite stilove teksta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858BC-6DC3-44DF-BDC7-0E551A362F2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5838AF-926D-40F8-A7E0-A53BE0F2B8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Čuvar mesta za slik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r-Latn-CS" smtClean="0"/>
              <a:t>Kliknite na ikonu da biste dodali sliku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gao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Čuvar mesta za naslov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1" name="Čuvar mesta za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r-Latn-CS" smtClean="0"/>
              <a:t>Kliknite i uredite stilove teksta mastera</a:t>
            </a:r>
          </a:p>
          <a:p>
            <a:pPr lvl="1" eaLnBrk="1" latinLnBrk="0" hangingPunct="1"/>
            <a:r>
              <a:rPr kumimoji="0" lang="sr-Latn-CS" smtClean="0"/>
              <a:t>Drugi nivo</a:t>
            </a:r>
          </a:p>
          <a:p>
            <a:pPr lvl="2" eaLnBrk="1" latinLnBrk="0" hangingPunct="1"/>
            <a:r>
              <a:rPr kumimoji="0" lang="sr-Latn-CS" smtClean="0"/>
              <a:t>Treći nivo</a:t>
            </a:r>
          </a:p>
          <a:p>
            <a:pPr lvl="3" eaLnBrk="1" latinLnBrk="0" hangingPunct="1"/>
            <a:r>
              <a:rPr kumimoji="0" lang="sr-Latn-CS" smtClean="0"/>
              <a:t>Četvrti nivo</a:t>
            </a:r>
          </a:p>
          <a:p>
            <a:pPr lvl="4" eaLnBrk="1" latinLnBrk="0" hangingPunct="1"/>
            <a:r>
              <a:rPr kumimoji="0" lang="sr-Latn-CS" smtClean="0"/>
              <a:t>Peti nivo</a:t>
            </a:r>
            <a:endParaRPr kumimoji="0" lang="en-US"/>
          </a:p>
        </p:txBody>
      </p:sp>
      <p:sp>
        <p:nvSpPr>
          <p:cNvPr id="27" name="Čuvar mesta za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17858BC-6DC3-44DF-BDC7-0E551A362F2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Čuvar mesta za broj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05838AF-926D-40F8-A7E0-A53BE0F2B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nja%20Milojevic\Desktop\Bon%20Iver%20&amp;%20St.%20Vincent%20-%20Roslyn.mp3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Life in the Roman times</a:t>
            </a:r>
            <a:endParaRPr lang="en-US" sz="6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029200" y="3581400"/>
            <a:ext cx="1992220" cy="907312"/>
          </a:xfrm>
        </p:spPr>
        <p:txBody>
          <a:bodyPr>
            <a:normAutofit fontScale="85000" lnSpcReduction="10000"/>
          </a:bodyPr>
          <a:lstStyle/>
          <a:p>
            <a:r>
              <a:rPr lang="sr-Latn-CS" sz="4400" dirty="0" smtClean="0"/>
              <a:t>-</a:t>
            </a:r>
            <a:r>
              <a:rPr lang="sr-Latn-CS" sz="4400" dirty="0" smtClean="0"/>
              <a:t>clothes-</a:t>
            </a:r>
            <a:endParaRPr lang="en-US" sz="4400" dirty="0"/>
          </a:p>
        </p:txBody>
      </p:sp>
      <p:pic>
        <p:nvPicPr>
          <p:cNvPr id="5" name="Slika 4" descr="nes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619375" cy="1743075"/>
          </a:xfrm>
          <a:prstGeom prst="rect">
            <a:avLst/>
          </a:prstGeom>
        </p:spPr>
      </p:pic>
      <p:pic>
        <p:nvPicPr>
          <p:cNvPr id="6" name="Slika 5" descr="Niova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752600"/>
            <a:ext cx="2590799" cy="1447800"/>
          </a:xfrm>
          <a:prstGeom prst="rect">
            <a:avLst/>
          </a:prstGeom>
        </p:spPr>
      </p:pic>
      <p:pic>
        <p:nvPicPr>
          <p:cNvPr id="7" name="Slika 6" descr="преузимање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200400"/>
            <a:ext cx="2590800" cy="2171700"/>
          </a:xfrm>
          <a:prstGeom prst="rect">
            <a:avLst/>
          </a:prstGeom>
        </p:spPr>
      </p:pic>
      <p:pic>
        <p:nvPicPr>
          <p:cNvPr id="8" name="Slika 7" descr="преузимање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257800"/>
            <a:ext cx="2590800" cy="1600200"/>
          </a:xfrm>
          <a:prstGeom prst="rect">
            <a:avLst/>
          </a:prstGeom>
        </p:spPr>
      </p:pic>
      <p:pic>
        <p:nvPicPr>
          <p:cNvPr id="9" name="Bon Iver &amp; St. Vincent - Rosly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2743200" y="76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>
            <a:normAutofit/>
          </a:bodyPr>
          <a:lstStyle/>
          <a:p>
            <a:r>
              <a:rPr lang="sr-Latn-CS" sz="4800" dirty="0" err="1" smtClean="0"/>
              <a:t>Clothing</a:t>
            </a:r>
            <a:r>
              <a:rPr lang="sr-Latn-CS" sz="4800" dirty="0" smtClean="0"/>
              <a:t> for </a:t>
            </a:r>
            <a:r>
              <a:rPr lang="sr-Latn-CS" sz="4800" dirty="0" err="1" smtClean="0"/>
              <a:t>mEn</a:t>
            </a:r>
            <a:r>
              <a:rPr lang="sr-Latn-CS" sz="4800" dirty="0" smtClean="0"/>
              <a:t> </a:t>
            </a:r>
            <a:endParaRPr lang="en-US" sz="54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3600" dirty="0" smtClean="0"/>
              <a:t>Men used to wear long togas(that is a long material) that people just </a:t>
            </a:r>
            <a:r>
              <a:rPr lang="sr-Latn-CS" sz="3600" dirty="0" smtClean="0"/>
              <a:t>threw </a:t>
            </a:r>
            <a:r>
              <a:rPr lang="sr-Latn-CS" sz="3600" dirty="0" smtClean="0"/>
              <a:t>on their bod</a:t>
            </a:r>
            <a:r>
              <a:rPr lang="en-US" sz="3600" dirty="0" err="1" smtClean="0"/>
              <a:t>ies</a:t>
            </a:r>
            <a:r>
              <a:rPr lang="sr-Latn-CS" sz="3600" dirty="0" smtClean="0"/>
              <a:t>. </a:t>
            </a:r>
            <a:r>
              <a:rPr lang="sr-Latn-CS" sz="3600" dirty="0" err="1" smtClean="0"/>
              <a:t>They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used</a:t>
            </a:r>
            <a:r>
              <a:rPr lang="sr-Latn-CS" sz="3600" dirty="0" smtClean="0"/>
              <a:t> to </a:t>
            </a:r>
            <a:r>
              <a:rPr lang="sr-Latn-CS" sz="3600" dirty="0" err="1" smtClean="0"/>
              <a:t>wear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tunic</a:t>
            </a:r>
            <a:r>
              <a:rPr lang="en-US" sz="3600" dirty="0" smtClean="0"/>
              <a:t>s</a:t>
            </a:r>
            <a:r>
              <a:rPr lang="sr-Latn-CS" sz="3600" dirty="0" smtClean="0"/>
              <a:t> (</a:t>
            </a:r>
            <a:r>
              <a:rPr lang="sr-Latn-CS" sz="3600" dirty="0" err="1" smtClean="0"/>
              <a:t>long</a:t>
            </a:r>
            <a:r>
              <a:rPr lang="sr-Latn-CS" sz="3600" dirty="0" smtClean="0"/>
              <a:t> T-</a:t>
            </a:r>
            <a:r>
              <a:rPr lang="sr-Latn-CS" sz="3600" dirty="0" err="1" smtClean="0"/>
              <a:t>shrts</a:t>
            </a:r>
            <a:r>
              <a:rPr lang="sr-Latn-CS" sz="3600" dirty="0" smtClean="0"/>
              <a:t>) </a:t>
            </a:r>
            <a:r>
              <a:rPr lang="sr-Latn-CS" sz="3600" dirty="0" err="1" smtClean="0"/>
              <a:t>and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sandals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too.In</a:t>
            </a:r>
            <a:r>
              <a:rPr lang="sr-Latn-CS" sz="3600" dirty="0" smtClean="0"/>
              <a:t> the </a:t>
            </a:r>
            <a:r>
              <a:rPr lang="sr-Latn-CS" sz="3600" dirty="0" err="1" smtClean="0"/>
              <a:t>winter</a:t>
            </a:r>
            <a:r>
              <a:rPr lang="sr-Latn-CS" sz="3600" dirty="0" smtClean="0"/>
              <a:t> time </a:t>
            </a:r>
            <a:r>
              <a:rPr lang="sr-Latn-CS" sz="3600" dirty="0" err="1" smtClean="0"/>
              <a:t>they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used</a:t>
            </a:r>
            <a:r>
              <a:rPr lang="sr-Latn-CS" sz="3600" dirty="0" smtClean="0"/>
              <a:t> to </a:t>
            </a:r>
            <a:r>
              <a:rPr lang="sr-Latn-CS" sz="3600" dirty="0" err="1" smtClean="0"/>
              <a:t>wear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trousers</a:t>
            </a:r>
            <a:r>
              <a:rPr lang="sr-Latn-CS" sz="3600" dirty="0" smtClean="0"/>
              <a:t>.</a:t>
            </a:r>
            <a:r>
              <a:rPr lang="en-US" sz="3600" dirty="0" smtClean="0"/>
              <a:t>As</a:t>
            </a:r>
            <a:r>
              <a:rPr lang="sr-Latn-CS" sz="3600" dirty="0" smtClean="0"/>
              <a:t> accessorise </a:t>
            </a:r>
            <a:r>
              <a:rPr lang="sr-Latn-CS" sz="3600" dirty="0" smtClean="0"/>
              <a:t>men </a:t>
            </a:r>
            <a:r>
              <a:rPr lang="sr-Latn-CS" sz="3600" dirty="0" smtClean="0"/>
              <a:t>used to wear rings.</a:t>
            </a:r>
            <a:endParaRPr lang="en-US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.</a:t>
            </a:r>
            <a:endParaRPr lang="en-US" dirty="0"/>
          </a:p>
        </p:txBody>
      </p:sp>
      <p:pic>
        <p:nvPicPr>
          <p:cNvPr id="4" name="Čuvar mesta za sadržaj 3" descr="ancient-roman-gladiator-sandal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1015723">
            <a:off x="151675" y="392947"/>
            <a:ext cx="3018995" cy="2050639"/>
          </a:xfrm>
        </p:spPr>
      </p:pic>
      <p:pic>
        <p:nvPicPr>
          <p:cNvPr id="5" name="Slika 4" descr="Muska odec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79308">
            <a:off x="6356502" y="92496"/>
            <a:ext cx="1706880" cy="3124200"/>
          </a:xfrm>
          <a:prstGeom prst="rect">
            <a:avLst/>
          </a:prstGeom>
        </p:spPr>
      </p:pic>
      <p:pic>
        <p:nvPicPr>
          <p:cNvPr id="6" name="Slika 5" descr="neki dedic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66746">
            <a:off x="187179" y="3100677"/>
            <a:ext cx="2362200" cy="3641912"/>
          </a:xfrm>
          <a:prstGeom prst="rect">
            <a:avLst/>
          </a:prstGeom>
        </p:spPr>
      </p:pic>
      <p:pic>
        <p:nvPicPr>
          <p:cNvPr id="8" name="Slika 7" descr="neto svast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92847">
            <a:off x="2806433" y="2653744"/>
            <a:ext cx="3810000" cy="4000081"/>
          </a:xfrm>
          <a:prstGeom prst="rect">
            <a:avLst/>
          </a:prstGeom>
        </p:spPr>
      </p:pic>
      <p:pic>
        <p:nvPicPr>
          <p:cNvPr id="9" name="Slika 8" descr="ono sto imam na papiru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9519490">
            <a:off x="3296368" y="492493"/>
            <a:ext cx="2432344" cy="2227207"/>
          </a:xfrm>
          <a:prstGeom prst="rect">
            <a:avLst/>
          </a:prstGeom>
        </p:spPr>
      </p:pic>
      <p:pic>
        <p:nvPicPr>
          <p:cNvPr id="10" name="Slika 9" descr="prstencic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139047">
            <a:off x="1637681" y="2287822"/>
            <a:ext cx="1380735" cy="1218975"/>
          </a:xfrm>
          <a:prstGeom prst="rect">
            <a:avLst/>
          </a:prstGeom>
        </p:spPr>
      </p:pic>
      <p:pic>
        <p:nvPicPr>
          <p:cNvPr id="11" name="Slika 10" descr="isto prstencic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413256">
            <a:off x="6568637" y="4350852"/>
            <a:ext cx="1418170" cy="1135666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4800" dirty="0" smtClean="0"/>
              <a:t>women clothes</a:t>
            </a:r>
            <a:endParaRPr lang="en-US" sz="48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3600" dirty="0" smtClean="0"/>
              <a:t>Women </a:t>
            </a:r>
            <a:r>
              <a:rPr lang="sr-Latn-CS" sz="3600" dirty="0" smtClean="0"/>
              <a:t>in old Rome used to wear a lot of accessorise. </a:t>
            </a:r>
            <a:r>
              <a:rPr lang="sr-Latn-CS" sz="3600" dirty="0" err="1" smtClean="0"/>
              <a:t>They</a:t>
            </a:r>
            <a:endParaRPr lang="sr-Latn-CS" sz="3600" dirty="0" smtClean="0"/>
          </a:p>
          <a:p>
            <a:pPr>
              <a:buNone/>
            </a:pPr>
            <a:r>
              <a:rPr lang="sr-Latn-CS" sz="3600" dirty="0" smtClean="0"/>
              <a:t>  </a:t>
            </a:r>
            <a:r>
              <a:rPr lang="sr-Latn-CS" sz="3600" dirty="0" err="1" smtClean="0"/>
              <a:t>used</a:t>
            </a:r>
            <a:r>
              <a:rPr lang="sr-Latn-CS" sz="3600" dirty="0" smtClean="0"/>
              <a:t> to </a:t>
            </a:r>
            <a:r>
              <a:rPr lang="sr-Latn-CS" sz="3600" dirty="0" err="1" smtClean="0"/>
              <a:t>wear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necklaces</a:t>
            </a:r>
            <a:r>
              <a:rPr lang="sr-Latn-CS" sz="3600" dirty="0" smtClean="0"/>
              <a:t>, </a:t>
            </a:r>
            <a:r>
              <a:rPr lang="sr-Latn-CS" sz="3600" dirty="0" err="1" smtClean="0"/>
              <a:t>pins</a:t>
            </a:r>
            <a:r>
              <a:rPr lang="sr-Latn-CS" sz="3600" dirty="0" smtClean="0"/>
              <a:t>,</a:t>
            </a:r>
            <a:r>
              <a:rPr lang="sr-Latn-CS" sz="3600" dirty="0" err="1" smtClean="0"/>
              <a:t>earrings</a:t>
            </a:r>
            <a:r>
              <a:rPr lang="sr-Latn-CS" sz="3600" dirty="0" smtClean="0"/>
              <a:t>, </a:t>
            </a:r>
            <a:r>
              <a:rPr lang="sr-Latn-CS" sz="3600" dirty="0" err="1" smtClean="0"/>
              <a:t>brecelets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and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friendship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rings</a:t>
            </a:r>
            <a:r>
              <a:rPr lang="sr-Latn-CS" sz="3600" dirty="0" smtClean="0"/>
              <a:t>. They used to wear a lot of pearls too ! </a:t>
            </a:r>
            <a:r>
              <a:rPr lang="sr-Latn-CS" sz="3600" dirty="0" smtClean="0"/>
              <a:t>Women </a:t>
            </a:r>
            <a:r>
              <a:rPr lang="sr-Latn-CS" sz="3600" dirty="0" smtClean="0"/>
              <a:t>used to have their hair dyed golden-red. </a:t>
            </a:r>
            <a:r>
              <a:rPr lang="sr-Latn-CS" sz="3600" dirty="0" err="1" smtClean="0"/>
              <a:t>They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wore</a:t>
            </a:r>
            <a:r>
              <a:rPr lang="sr-Latn-C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6477000" cy="46038"/>
          </a:xfrm>
        </p:spPr>
        <p:txBody>
          <a:bodyPr>
            <a:noAutofit/>
          </a:bodyPr>
          <a:lstStyle/>
          <a:p>
            <a:r>
              <a:rPr lang="sr-Latn-CS" sz="200" dirty="0" smtClean="0"/>
              <a:t>.</a:t>
            </a:r>
            <a:endParaRPr lang="en-US" sz="2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4294967295"/>
          </p:nvPr>
        </p:nvSpPr>
        <p:spPr>
          <a:xfrm>
            <a:off x="0" y="152400"/>
            <a:ext cx="8153400" cy="67056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CS" sz="3600" dirty="0" smtClean="0"/>
          </a:p>
          <a:p>
            <a:pPr>
              <a:buNone/>
            </a:pPr>
            <a:r>
              <a:rPr lang="sr-Latn-CS" sz="3600" dirty="0" smtClean="0"/>
              <a:t>  </a:t>
            </a:r>
            <a:endParaRPr lang="en-US" sz="3600" dirty="0"/>
          </a:p>
        </p:txBody>
      </p:sp>
      <p:sp>
        <p:nvSpPr>
          <p:cNvPr id="4" name="Pravougaonik 3"/>
          <p:cNvSpPr/>
          <p:nvPr/>
        </p:nvSpPr>
        <p:spPr>
          <a:xfrm>
            <a:off x="381000" y="381000"/>
            <a:ext cx="7239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600" dirty="0" smtClean="0"/>
              <a:t>f</a:t>
            </a:r>
            <a:r>
              <a:rPr lang="sr-Latn-CS" sz="3600" dirty="0" smtClean="0"/>
              <a:t>alse </a:t>
            </a:r>
            <a:r>
              <a:rPr lang="sr-Latn-CS" sz="3600" dirty="0" smtClean="0"/>
              <a:t>hairpieces (hair extensions) to make hair look thicker or longer. </a:t>
            </a:r>
            <a:r>
              <a:rPr lang="sr-Latn-CS" sz="3600" dirty="0" err="1" smtClean="0"/>
              <a:t>They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used</a:t>
            </a:r>
            <a:r>
              <a:rPr lang="sr-Latn-CS" sz="3600" dirty="0" smtClean="0"/>
              <a:t> to </a:t>
            </a:r>
            <a:r>
              <a:rPr lang="sr-Latn-CS" sz="3600" dirty="0" err="1" smtClean="0"/>
              <a:t>have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fans</a:t>
            </a:r>
            <a:r>
              <a:rPr lang="sr-Latn-CS" sz="3600" dirty="0" smtClean="0"/>
              <a:t> made of </a:t>
            </a:r>
            <a:r>
              <a:rPr lang="sr-Latn-CS" sz="3600" dirty="0" err="1" smtClean="0"/>
              <a:t>peacock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feathers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or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wood</a:t>
            </a:r>
            <a:r>
              <a:rPr lang="sr-Latn-CS" sz="3600" dirty="0" smtClean="0"/>
              <a:t>.</a:t>
            </a:r>
            <a:endParaRPr lang="en-US" dirty="0"/>
          </a:p>
        </p:txBody>
      </p:sp>
      <p:pic>
        <p:nvPicPr>
          <p:cNvPr id="5" name="Slika 4" descr="zenska ode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4080128"/>
            <a:ext cx="2238902" cy="2777872"/>
          </a:xfrm>
          <a:prstGeom prst="rect">
            <a:avLst/>
          </a:prstGeom>
        </p:spPr>
      </p:pic>
      <p:pic>
        <p:nvPicPr>
          <p:cNvPr id="6" name="Slika 5" descr="10-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95875"/>
            <a:ext cx="5133975" cy="1762125"/>
          </a:xfrm>
          <a:prstGeom prst="rect">
            <a:avLst/>
          </a:prstGeom>
        </p:spPr>
      </p:pic>
      <p:pic>
        <p:nvPicPr>
          <p:cNvPr id="7" name="Slika 6" descr="svasta prstencic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124200"/>
            <a:ext cx="4762500" cy="1905000"/>
          </a:xfrm>
          <a:prstGeom prst="rect">
            <a:avLst/>
          </a:prstGeom>
        </p:spPr>
      </p:pic>
      <p:pic>
        <p:nvPicPr>
          <p:cNvPr id="8" name="Slika 7" descr="ona lepez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2057400"/>
            <a:ext cx="1714500" cy="19812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4800" dirty="0" err="1" smtClean="0"/>
              <a:t>Kids</a:t>
            </a:r>
            <a:r>
              <a:rPr lang="sr-Latn-CS" sz="4800" dirty="0" smtClean="0"/>
              <a:t>-</a:t>
            </a:r>
            <a:r>
              <a:rPr lang="sr-Latn-CS" sz="4800" dirty="0" err="1" smtClean="0"/>
              <a:t>boys</a:t>
            </a:r>
            <a:r>
              <a:rPr lang="sr-Latn-CS" sz="4800" dirty="0" smtClean="0"/>
              <a:t> </a:t>
            </a:r>
            <a:r>
              <a:rPr lang="sr-Latn-CS" sz="4800" dirty="0" err="1" smtClean="0"/>
              <a:t>and</a:t>
            </a:r>
            <a:r>
              <a:rPr lang="sr-Latn-CS" sz="4800" dirty="0" smtClean="0"/>
              <a:t> </a:t>
            </a:r>
            <a:r>
              <a:rPr lang="sr-Latn-CS" sz="4800" dirty="0" err="1" smtClean="0"/>
              <a:t>girls</a:t>
            </a:r>
            <a:endParaRPr lang="en-US" sz="4800" dirty="0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CS" sz="3600" dirty="0" err="1" smtClean="0"/>
              <a:t>Boys</a:t>
            </a:r>
            <a:r>
              <a:rPr lang="sr-Latn-CS" sz="3600" dirty="0" smtClean="0"/>
              <a:t> in </a:t>
            </a:r>
            <a:r>
              <a:rPr lang="sr-Latn-CS" sz="3600" dirty="0" err="1" smtClean="0"/>
              <a:t>old</a:t>
            </a:r>
            <a:r>
              <a:rPr lang="sr-Latn-CS" sz="3600" dirty="0" smtClean="0"/>
              <a:t> Rome </a:t>
            </a:r>
            <a:r>
              <a:rPr lang="sr-Latn-CS" sz="3600" dirty="0" err="1" smtClean="0"/>
              <a:t>used</a:t>
            </a:r>
            <a:r>
              <a:rPr lang="sr-Latn-CS" sz="3600" dirty="0" smtClean="0"/>
              <a:t> to </a:t>
            </a:r>
            <a:r>
              <a:rPr lang="sr-Latn-CS" sz="3600" dirty="0" err="1" smtClean="0"/>
              <a:t>wear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white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tunics</a:t>
            </a:r>
            <a:r>
              <a:rPr lang="sr-Latn-CS" sz="3600" dirty="0" smtClean="0"/>
              <a:t>. </a:t>
            </a:r>
            <a:r>
              <a:rPr lang="sr-Latn-CS" sz="3600" dirty="0" err="1" smtClean="0"/>
              <a:t>Rich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boys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had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purple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border</a:t>
            </a:r>
            <a:r>
              <a:rPr lang="sr-Latn-CS" sz="3600" dirty="0" smtClean="0"/>
              <a:t> on </a:t>
            </a:r>
            <a:r>
              <a:rPr lang="sr-Latn-CS" sz="3600" dirty="0" err="1" smtClean="0"/>
              <a:t>it</a:t>
            </a:r>
            <a:r>
              <a:rPr lang="sr-Latn-CS" sz="3600" dirty="0" smtClean="0"/>
              <a:t>.</a:t>
            </a:r>
            <a:endParaRPr lang="en-US" sz="3600" dirty="0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r-Latn-CS" sz="3600" dirty="0" err="1" smtClean="0"/>
              <a:t>Girls</a:t>
            </a:r>
            <a:r>
              <a:rPr lang="sr-Latn-CS" sz="3600" dirty="0" smtClean="0"/>
              <a:t> in </a:t>
            </a:r>
            <a:r>
              <a:rPr lang="sr-Latn-CS" sz="3600" dirty="0" err="1" smtClean="0"/>
              <a:t>old</a:t>
            </a:r>
            <a:r>
              <a:rPr lang="sr-Latn-CS" sz="3600" dirty="0" smtClean="0"/>
              <a:t> Rome </a:t>
            </a:r>
            <a:r>
              <a:rPr lang="sr-Latn-CS" sz="3600" dirty="0" err="1" smtClean="0"/>
              <a:t>used</a:t>
            </a:r>
            <a:r>
              <a:rPr lang="sr-Latn-CS" sz="3600" dirty="0" smtClean="0"/>
              <a:t> to </a:t>
            </a:r>
            <a:r>
              <a:rPr lang="sr-Latn-CS" sz="3600" dirty="0" err="1" smtClean="0"/>
              <a:t>wear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simple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tunics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with</a:t>
            </a:r>
            <a:r>
              <a:rPr lang="sr-Latn-CS" sz="3600" dirty="0" smtClean="0"/>
              <a:t> a </a:t>
            </a:r>
            <a:r>
              <a:rPr lang="sr-Latn-CS" sz="3600" dirty="0" err="1" smtClean="0"/>
              <a:t>belt</a:t>
            </a:r>
            <a:r>
              <a:rPr lang="sr-Latn-CS" sz="3600" dirty="0" smtClean="0"/>
              <a:t>. Sometimes they </a:t>
            </a:r>
            <a:r>
              <a:rPr lang="sr-Latn-CS" sz="3600" dirty="0" smtClean="0"/>
              <a:t>wore </a:t>
            </a:r>
            <a:r>
              <a:rPr lang="sr-Latn-CS" sz="3600" dirty="0" smtClean="0"/>
              <a:t>bulla.</a:t>
            </a:r>
            <a:endParaRPr lang="en-US" sz="3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975360"/>
          </a:xfrm>
        </p:spPr>
        <p:txBody>
          <a:bodyPr>
            <a:normAutofit fontScale="90000"/>
          </a:bodyPr>
          <a:lstStyle/>
          <a:p>
            <a:r>
              <a:rPr lang="sr-Latn-CS" sz="3600" dirty="0" smtClean="0"/>
              <a:t>Bulla is </a:t>
            </a:r>
            <a:r>
              <a:rPr lang="sr-Latn-CS" sz="3600" dirty="0" smtClean="0"/>
              <a:t>an amulet </a:t>
            </a:r>
            <a:r>
              <a:rPr lang="sr-Latn-CS" sz="3600" dirty="0" smtClean="0"/>
              <a:t>for children, something like a necklace.</a:t>
            </a:r>
            <a:endParaRPr lang="en-US" sz="3600" dirty="0"/>
          </a:p>
        </p:txBody>
      </p:sp>
      <p:pic>
        <p:nvPicPr>
          <p:cNvPr id="7" name="Slika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800600"/>
            <a:ext cx="5938405" cy="2057400"/>
          </a:xfrm>
          <a:prstGeom prst="rect">
            <a:avLst/>
          </a:prstGeom>
        </p:spPr>
      </p:pic>
      <p:pic>
        <p:nvPicPr>
          <p:cNvPr id="8" name="Slika 7" descr="tun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827318"/>
            <a:ext cx="2057400" cy="3030682"/>
          </a:xfrm>
          <a:prstGeom prst="rect">
            <a:avLst/>
          </a:prstGeom>
        </p:spPr>
      </p:pic>
      <p:pic>
        <p:nvPicPr>
          <p:cNvPr id="9" name="Slika 8" descr="bull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371600"/>
            <a:ext cx="3198108" cy="2430780"/>
          </a:xfrm>
          <a:prstGeom prst="rect">
            <a:avLst/>
          </a:prstGeom>
        </p:spPr>
      </p:pic>
      <p:pic>
        <p:nvPicPr>
          <p:cNvPr id="10" name="Slika 9" descr="12585702_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295400"/>
            <a:ext cx="4191000" cy="3400425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sz="6000" dirty="0" err="1" smtClean="0"/>
              <a:t>Thank</a:t>
            </a:r>
            <a:r>
              <a:rPr lang="sr-Latn-CS" sz="6000" dirty="0" smtClean="0"/>
              <a:t> </a:t>
            </a:r>
            <a:r>
              <a:rPr lang="sr-Latn-CS" sz="6000" dirty="0" err="1" smtClean="0"/>
              <a:t>you</a:t>
            </a:r>
            <a:r>
              <a:rPr lang="sr-Latn-CS" sz="6000" dirty="0" smtClean="0"/>
              <a:t> for </a:t>
            </a:r>
            <a:r>
              <a:rPr lang="sr-Latn-CS" sz="6000" dirty="0" err="1" smtClean="0"/>
              <a:t>your</a:t>
            </a:r>
            <a:r>
              <a:rPr lang="sr-Latn-CS" sz="6000" dirty="0" smtClean="0"/>
              <a:t> </a:t>
            </a:r>
            <a:r>
              <a:rPr lang="sr-Latn-CS" sz="6000" dirty="0" err="1" smtClean="0"/>
              <a:t>attention</a:t>
            </a:r>
            <a:endParaRPr lang="en-US" sz="6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sz="4400" dirty="0" smtClean="0"/>
              <a:t>Anja Milojevic </a:t>
            </a:r>
            <a:r>
              <a:rPr lang="sr-Latn-CS" sz="4400" dirty="0" smtClean="0"/>
              <a:t>VII1</a:t>
            </a:r>
          </a:p>
          <a:p>
            <a:r>
              <a:rPr lang="sr-Latn-CS" sz="4400" smtClean="0"/>
              <a:t>Andjela Popovic VII1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skošna">
  <a:themeElements>
    <a:clrScheme name="Raskošna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Raskošna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Raskošna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258</TotalTime>
  <Words>199</Words>
  <Application>Microsoft Office PowerPoint</Application>
  <PresentationFormat>On-screen Show (4:3)</PresentationFormat>
  <Paragraphs>19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Raskošna</vt:lpstr>
      <vt:lpstr>Life in the Roman times</vt:lpstr>
      <vt:lpstr>Clothing for mEn </vt:lpstr>
      <vt:lpstr>.</vt:lpstr>
      <vt:lpstr>women clothes</vt:lpstr>
      <vt:lpstr>.</vt:lpstr>
      <vt:lpstr>Kids-boys and girls</vt:lpstr>
      <vt:lpstr>Bulla is an amulet for children, something like a necklace.</vt:lpstr>
      <vt:lpstr>Thank you for your attention</vt:lpstr>
    </vt:vector>
  </TitlesOfParts>
  <Company>Home 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 the Roman times</dc:title>
  <dc:creator>Anja Milojevic</dc:creator>
  <cp:lastModifiedBy> </cp:lastModifiedBy>
  <cp:revision>28</cp:revision>
  <dcterms:created xsi:type="dcterms:W3CDTF">2015-11-14T16:12:36Z</dcterms:created>
  <dcterms:modified xsi:type="dcterms:W3CDTF">2015-11-23T11:25:12Z</dcterms:modified>
</cp:coreProperties>
</file>