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5D54FC-A974-4626-93C8-61510854EC42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208B98-A4C6-488C-8311-CEC3C392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ANCIENT Rome 	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ownloads\rim-felixtrave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79" y="2429204"/>
            <a:ext cx="452489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naslov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09" y="1801869"/>
            <a:ext cx="3387447" cy="24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slika-312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592" y="4356906"/>
            <a:ext cx="3352800" cy="24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79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305704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What is ancient Rome ?</a:t>
            </a:r>
          </a:p>
          <a:p>
            <a:pPr>
              <a:buFont typeface="Wingdings" pitchFamily="2" charset="2"/>
              <a:buChar char="Ø"/>
            </a:pP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How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did </a:t>
            </a: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Romans live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What did they eat ?</a:t>
            </a:r>
          </a:p>
          <a:p>
            <a:pPr marL="13716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- </a:t>
            </a: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 What is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Viminacium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? </a:t>
            </a:r>
          </a:p>
        </p:txBody>
      </p:sp>
      <p:pic>
        <p:nvPicPr>
          <p:cNvPr id="2051" name="Picture 3" descr="C:\Users\User\Downloads\stari-r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7467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3263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What is ancient Rome 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B0080"/>
                </a:solidFill>
                <a:latin typeface="Arial"/>
              </a:rPr>
              <a:t>-  </a:t>
            </a:r>
            <a:r>
              <a:rPr lang="en-US" dirty="0" smtClean="0">
                <a:solidFill>
                  <a:srgbClr val="0B0080"/>
                </a:solidFill>
                <a:latin typeface="Arial"/>
              </a:rPr>
              <a:t>Ancient </a:t>
            </a:r>
            <a:r>
              <a:rPr lang="en-US" dirty="0">
                <a:solidFill>
                  <a:srgbClr val="0B0080"/>
                </a:solidFill>
                <a:latin typeface="Arial"/>
              </a:rPr>
              <a:t>Rome (often referred to as the Old Rome) was a civilization that arose from the city-state founded in the </a:t>
            </a:r>
            <a:r>
              <a:rPr lang="en-US" dirty="0" smtClean="0">
                <a:solidFill>
                  <a:srgbClr val="0B0080"/>
                </a:solidFill>
                <a:latin typeface="Arial"/>
              </a:rPr>
              <a:t>Apennines .</a:t>
            </a:r>
            <a:r>
              <a:rPr lang="en-US" dirty="0" smtClean="0">
                <a:latin typeface="Arial"/>
              </a:rPr>
              <a:t> </a:t>
            </a:r>
          </a:p>
          <a:p>
            <a:pPr marL="13716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/>
              </a:rPr>
              <a:t> 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0B0080"/>
              </a:solidFill>
              <a:latin typeface="Arial"/>
            </a:endParaRPr>
          </a:p>
        </p:txBody>
      </p:sp>
      <p:pic>
        <p:nvPicPr>
          <p:cNvPr id="3075" name="Picture 3" descr="C:\Users\User\Downloads\map-ancient-rom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391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7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-</a:t>
            </a:r>
            <a:r>
              <a:rPr lang="sr-Latn-CS" dirty="0" smtClean="0"/>
              <a:t> How did Romans live</a:t>
            </a:r>
            <a:r>
              <a:rPr lang="en-US" dirty="0" smtClean="0">
                <a:latin typeface="Wide Latin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419600"/>
          </a:xfrm>
        </p:spPr>
        <p:txBody>
          <a:bodyPr>
            <a:normAutofit/>
          </a:bodyPr>
          <a:lstStyle/>
          <a:p>
            <a:pPr marL="137160" indent="0">
              <a:buFontTx/>
              <a:buChar char="-"/>
            </a:pPr>
            <a:r>
              <a:rPr lang="en-US" dirty="0" smtClean="0">
                <a:latin typeface="Wide Latin" pitchFamily="18" charset="0"/>
              </a:rPr>
              <a:t>The </a:t>
            </a:r>
            <a:r>
              <a:rPr lang="en-US" dirty="0">
                <a:latin typeface="Wide Latin" pitchFamily="18" charset="0"/>
              </a:rPr>
              <a:t>girls were married </a:t>
            </a:r>
            <a:r>
              <a:rPr lang="en-US" dirty="0" smtClean="0">
                <a:latin typeface="Wide Latin" pitchFamily="18" charset="0"/>
              </a:rPr>
              <a:t>at </a:t>
            </a:r>
            <a:r>
              <a:rPr lang="en-US" dirty="0">
                <a:latin typeface="Wide Latin" pitchFamily="18" charset="0"/>
              </a:rPr>
              <a:t>an early age </a:t>
            </a:r>
            <a:endParaRPr lang="sr-Latn-CS" dirty="0" smtClean="0">
              <a:latin typeface="Wide Latin" pitchFamily="18" charset="0"/>
            </a:endParaRPr>
          </a:p>
          <a:p>
            <a:pPr marL="137160" indent="0">
              <a:buFontTx/>
              <a:buChar char="-"/>
            </a:pPr>
            <a:r>
              <a:rPr lang="sr-Latn-CS" dirty="0" smtClean="0">
                <a:latin typeface="Wide Latin" pitchFamily="18" charset="0"/>
              </a:rPr>
              <a:t>P</a:t>
            </a:r>
            <a:r>
              <a:rPr lang="en-US" dirty="0" err="1" smtClean="0">
                <a:latin typeface="Wide Latin" pitchFamily="18" charset="0"/>
              </a:rPr>
              <a:t>eople</a:t>
            </a:r>
            <a:r>
              <a:rPr lang="en-US" dirty="0" smtClean="0">
                <a:latin typeface="Wide Latin" pitchFamily="18" charset="0"/>
              </a:rPr>
              <a:t> </a:t>
            </a:r>
            <a:r>
              <a:rPr lang="sr-Latn-CS" dirty="0" smtClean="0">
                <a:latin typeface="Wide Latin" pitchFamily="18" charset="0"/>
              </a:rPr>
              <a:t>didn’t have a </a:t>
            </a:r>
            <a:r>
              <a:rPr lang="en-US" dirty="0" smtClean="0">
                <a:latin typeface="Wide Latin" pitchFamily="18" charset="0"/>
              </a:rPr>
              <a:t>long </a:t>
            </a:r>
            <a:r>
              <a:rPr lang="en-US" dirty="0">
                <a:latin typeface="Wide Latin" pitchFamily="18" charset="0"/>
              </a:rPr>
              <a:t>lifespan </a:t>
            </a:r>
            <a:r>
              <a:rPr lang="sr-Latn-CS" dirty="0" smtClean="0">
                <a:latin typeface="Wide Latin" pitchFamily="18" charset="0"/>
              </a:rPr>
              <a:t>, so</a:t>
            </a:r>
            <a:r>
              <a:rPr lang="en-US" dirty="0" smtClean="0">
                <a:latin typeface="Wide Latin" pitchFamily="18" charset="0"/>
              </a:rPr>
              <a:t>me </a:t>
            </a:r>
            <a:r>
              <a:rPr lang="en-US" dirty="0">
                <a:latin typeface="Wide Latin" pitchFamily="18" charset="0"/>
              </a:rPr>
              <a:t>died in their thirties, perhaps due to starvation and perhaps because of illness.</a:t>
            </a:r>
          </a:p>
        </p:txBody>
      </p:sp>
    </p:spTree>
    <p:extLst>
      <p:ext uri="{BB962C8B-B14F-4D97-AF65-F5344CB8AC3E}">
        <p14:creationId xmlns:p14="http://schemas.microsoft.com/office/powerpoint/2010/main" xmlns="" val="8546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- What did they eat ? ;)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66700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- The Romans lived and </a:t>
            </a:r>
            <a:r>
              <a:rPr lang="en-US" dirty="0" smtClean="0"/>
              <a:t>ate simply</a:t>
            </a:r>
            <a:r>
              <a:rPr lang="sr-Latn-CS" dirty="0" smtClean="0"/>
              <a:t>. They</a:t>
            </a:r>
            <a:r>
              <a:rPr lang="en-US" dirty="0" smtClean="0"/>
              <a:t> </a:t>
            </a:r>
            <a:r>
              <a:rPr lang="en-US" dirty="0"/>
              <a:t>ate </a:t>
            </a:r>
            <a:r>
              <a:rPr lang="en-US" dirty="0" smtClean="0"/>
              <a:t>flour</a:t>
            </a:r>
            <a:r>
              <a:rPr lang="en-US" dirty="0"/>
              <a:t>, vegetables, fruits and olive </a:t>
            </a:r>
            <a:r>
              <a:rPr lang="en-US" dirty="0" smtClean="0"/>
              <a:t>oil</a:t>
            </a:r>
            <a:r>
              <a:rPr lang="sr-Latn-CS" dirty="0" smtClean="0"/>
              <a:t>.</a:t>
            </a:r>
            <a:endParaRPr lang="en-US" dirty="0"/>
          </a:p>
        </p:txBody>
      </p:sp>
      <p:pic>
        <p:nvPicPr>
          <p:cNvPr id="4098" name="Picture 2" descr="C:\Users\User\Downloads\2880105-ss_b61bdc1e8762b0895ff30732e8298eb9add2ce86.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064000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Still_life_Tor_Marancia_Vati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38916"/>
            <a:ext cx="3733800" cy="28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- </a:t>
            </a:r>
            <a:r>
              <a:rPr lang="en-US" dirty="0" err="1" smtClean="0"/>
              <a:t>Viminacium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-</a:t>
            </a:r>
            <a:r>
              <a:rPr lang="en-US" dirty="0" err="1"/>
              <a:t>Viminacium</a:t>
            </a:r>
            <a:r>
              <a:rPr lang="en-US" dirty="0"/>
              <a:t> is an archaeological site . The Roman military camp and the town was built in the I and lasted until the beginning of the seventh century. He was one of the most important legion camps on the </a:t>
            </a:r>
            <a:r>
              <a:rPr lang="en-US" dirty="0" err="1" smtClean="0"/>
              <a:t>Dunav</a:t>
            </a:r>
            <a:r>
              <a:rPr lang="en-US" dirty="0" smtClean="0"/>
              <a:t> ,  </a:t>
            </a:r>
            <a:r>
              <a:rPr lang="en-US" dirty="0"/>
              <a:t>and for a time the capital of the Roman province of Upper </a:t>
            </a:r>
            <a:r>
              <a:rPr lang="en-US" dirty="0" smtClean="0"/>
              <a:t>Moesia .</a:t>
            </a:r>
            <a:endParaRPr lang="en-US" dirty="0"/>
          </a:p>
        </p:txBody>
      </p:sp>
      <p:pic>
        <p:nvPicPr>
          <p:cNvPr id="5122" name="Picture 2" descr="C:\Users\User\Downloads\Viminacium_camp_légionn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7772400" cy="23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4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And more </a:t>
            </a:r>
            <a:r>
              <a:rPr lang="sr-Latn-CS" dirty="0" smtClean="0"/>
              <a:t>ph</a:t>
            </a:r>
            <a:r>
              <a:rPr lang="en-US" dirty="0" err="1" smtClean="0"/>
              <a:t>oto</a:t>
            </a:r>
            <a:r>
              <a:rPr lang="sr-Latn-CS" dirty="0" smtClean="0"/>
              <a:t>s</a:t>
            </a:r>
            <a:r>
              <a:rPr lang="en-US" dirty="0" smtClean="0"/>
              <a:t> </a:t>
            </a:r>
            <a:r>
              <a:rPr lang="sr-Latn-CS" dirty="0" smtClean="0"/>
              <a:t>of</a:t>
            </a:r>
            <a:r>
              <a:rPr lang="en-US" dirty="0" smtClean="0"/>
              <a:t> </a:t>
            </a:r>
            <a:r>
              <a:rPr lang="en-US" dirty="0" err="1" smtClean="0"/>
              <a:t>Viminacium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C:\Users\User\Downloads\8407798994ffef0ac72c5d589224940_v4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9029">
            <a:off x="247244" y="1671119"/>
            <a:ext cx="4108659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viminacijum10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7283">
            <a:off x="4706911" y="1851972"/>
            <a:ext cx="4147973" cy="27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2884">
            <a:off x="2971800" y="4419600"/>
            <a:ext cx="3429000" cy="2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9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err="1" smtClean="0"/>
              <a:t>Byeeee</a:t>
            </a:r>
            <a:r>
              <a:rPr lang="en-US" dirty="0" smtClean="0"/>
              <a:t> 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 Thanks for watching and listening !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0152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193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ANCIENT Rome  </vt:lpstr>
      <vt:lpstr>Slide 2</vt:lpstr>
      <vt:lpstr>-What is ancient Rome ? </vt:lpstr>
      <vt:lpstr>- How did Romans live?</vt:lpstr>
      <vt:lpstr>- What did they eat ? ;)</vt:lpstr>
      <vt:lpstr>- Viminacium </vt:lpstr>
      <vt:lpstr>And more photos of Viminacium </vt:lpstr>
      <vt:lpstr>Byeeee 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 </cp:lastModifiedBy>
  <cp:revision>9</cp:revision>
  <dcterms:created xsi:type="dcterms:W3CDTF">2015-11-15T21:24:49Z</dcterms:created>
  <dcterms:modified xsi:type="dcterms:W3CDTF">2015-11-23T11:40:55Z</dcterms:modified>
</cp:coreProperties>
</file>