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péis de Parede Campos verdes, céu azul, nuvens, sol, verão bonito  3840x2160 UHD 4K im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9552" y="69269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  <a:latin typeface="Rockwell Extra Bold" pitchFamily="18" charset="0"/>
              </a:rPr>
              <a:t>Simple comme recycler,</a:t>
            </a:r>
          </a:p>
          <a:p>
            <a:pPr algn="ctr"/>
            <a:r>
              <a:rPr lang="fr-FR" sz="6000" dirty="0" smtClean="0">
                <a:solidFill>
                  <a:srgbClr val="FF0000"/>
                </a:solidFill>
                <a:latin typeface="Rockwell Extra Bold" pitchFamily="18" charset="0"/>
              </a:rPr>
              <a:t>f</a:t>
            </a:r>
            <a:r>
              <a:rPr lang="fr-FR" sz="6000" dirty="0" smtClean="0">
                <a:solidFill>
                  <a:srgbClr val="FF0000"/>
                </a:solidFill>
                <a:latin typeface="Rockwell Extra Bold" pitchFamily="18" charset="0"/>
              </a:rPr>
              <a:t>acile comme rêver,</a:t>
            </a:r>
          </a:p>
          <a:p>
            <a:pPr algn="ctr"/>
            <a:r>
              <a:rPr lang="fr-FR" sz="6000" dirty="0" smtClean="0">
                <a:solidFill>
                  <a:srgbClr val="FF0000"/>
                </a:solidFill>
                <a:latin typeface="Rockwell Extra Bold" pitchFamily="18" charset="0"/>
              </a:rPr>
              <a:t>l</a:t>
            </a:r>
            <a:r>
              <a:rPr lang="fr-FR" sz="6000" dirty="0" smtClean="0">
                <a:solidFill>
                  <a:srgbClr val="FF0000"/>
                </a:solidFill>
                <a:latin typeface="Rockwell Extra Bold" pitchFamily="18" charset="0"/>
              </a:rPr>
              <a:t>a nature nous</a:t>
            </a:r>
          </a:p>
          <a:p>
            <a:pPr algn="ctr"/>
            <a:r>
              <a:rPr lang="fr-FR" sz="6000" dirty="0" smtClean="0">
                <a:solidFill>
                  <a:srgbClr val="FF0000"/>
                </a:solidFill>
                <a:latin typeface="Rockwell Extra Bold" pitchFamily="18" charset="0"/>
              </a:rPr>
              <a:t>d</a:t>
            </a:r>
            <a:r>
              <a:rPr lang="fr-FR" sz="6000" dirty="0" smtClean="0">
                <a:solidFill>
                  <a:srgbClr val="FF0000"/>
                </a:solidFill>
                <a:latin typeface="Rockwell Extra Bold" pitchFamily="18" charset="0"/>
              </a:rPr>
              <a:t>evons aimer!                  </a:t>
            </a:r>
            <a:endParaRPr lang="fr-FR" sz="6000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92D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Presentazione su schermo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</cp:revision>
  <dcterms:created xsi:type="dcterms:W3CDTF">2020-12-04T19:35:35Z</dcterms:created>
  <dcterms:modified xsi:type="dcterms:W3CDTF">2020-12-04T19:56:51Z</dcterms:modified>
</cp:coreProperties>
</file>