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34" d="100"/>
          <a:sy n="3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9DB67-B81F-401B-9989-5FBDB539F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456264-415B-47E9-A159-C7F94E1FF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62F34-28B9-429E-BF4C-84F036DA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1BB0CD-ABC9-47C5-A93C-209EA3A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F2401D-DE6D-466E-94FC-577F299A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736C9-519C-442A-9079-2D1F6E9C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C83131-51C1-44CB-BD87-3DD0F6FA8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027D4-13C1-470B-A071-D7343906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F2A23-3CE0-4F7F-B8F3-A2DC7DF3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0B04E5-198D-44B6-9D61-CD2F55F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445A6A-3736-4E0D-866F-AFBC7A6F1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EF8694-142B-4A11-97D8-0274126C9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25BF21-81E7-4FAF-AEB5-EF252C6F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5246F2-89D4-420D-AB4D-49644311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09CA11-B72B-4F8E-B10C-DF7457AE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3F0EC-10F7-4CB1-9F8D-7A64E07E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5C266-85FC-47E7-8EF1-2F94AC2D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A59388-75DC-4A3C-84BE-D6365820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CD0E02-9857-4EB2-A055-514C900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0CC5B9-90FF-4930-AE56-250DDC9F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02A75-3754-4FC9-AE65-B4A089A4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855A0B-9607-4CC2-9A55-CB5F87D8E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013A3-9B2B-4554-8FDC-789DF842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865AC-0246-448B-A425-FCB4B6AB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59016-7B09-4FBA-BB3C-B4956132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C8B90-2BFE-4F69-95E1-10342CDC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E66F3-0C16-4C20-9FA7-A37882E6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96FFDF-7B06-4E0B-9B75-AA9CF19E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2F9A5C-D4FE-4197-B4A8-F7DE654F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9D61EE-3308-4D56-921A-57D75088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9077B7-81E5-47ED-93DC-48F1E216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E2151-5F04-4280-94A4-F6007482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466A7C-71D3-4F6C-9E50-F5B8D0EDC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286542-AE68-4ED0-B702-28D7F30A9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1CEDD3-F805-4BEC-A67C-6CE2597DB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166395-36AD-434A-9DBD-F18C89C6A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F835D6-76EA-4BF7-8102-35C13D8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D0687-E11C-4CDA-B0E2-906D635F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F42F64E-0DC7-47B7-B755-2ECA5436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2366E-710A-4D60-88FF-238B814B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09BD14-A3EA-4A7A-B16D-1719C2F9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C866A-A59D-4D19-9D99-110EBFF4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82034F-88C6-4E96-A564-A24329AF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D1AC27-8A43-4A17-AE14-9229C9B0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2B3FD7-C2EB-41D3-9138-8D07925D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CF5C48-F375-40D8-BF53-63D5981C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E1D34-58A3-440B-A1E3-4673F482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5A608C-2AE6-417E-ACCB-E5A2961B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97AD28-DAC3-478B-9FF9-EAC53D09A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975C0E-8F51-4D1A-87D6-EA89B24F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EE6538-130F-4825-A5B5-860F696E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2D94D7-2C52-4832-92C0-2EC7AF9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28E94-C60B-4B72-9FE1-E385AD97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AA0438-59C0-44EF-9B3E-2A752399A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058C80-B706-4F6C-B115-44BC47DAD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CC9E4C-F7CC-4ABB-8F53-C64C14DE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F61892-A52B-405A-8C24-5775E4B8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654FA5-90C9-4004-A875-403849CD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A22153-15CE-4979-88F8-EA5F3C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C5DB3-3797-45A3-BD1D-D9171BDE4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314B9-E2E3-4D1A-9576-E9A7F5913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282917-AE4E-435A-ABED-C17C99524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BD888E-0948-4FA4-9720-688D16BBB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0CA282-6DF5-4291-9A80-62935F80E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069" y="1762403"/>
            <a:ext cx="6935872" cy="333319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Je </a:t>
            </a:r>
            <a:r>
              <a:rPr lang="it-IT" dirty="0" err="1"/>
              <a:t>suis</a:t>
            </a:r>
            <a:r>
              <a:rPr lang="it-IT" dirty="0"/>
              <a:t> Chiara Minaudo, </a:t>
            </a:r>
            <a:r>
              <a:rPr lang="it-IT" dirty="0" err="1"/>
              <a:t>j’ai</a:t>
            </a:r>
            <a:r>
              <a:rPr lang="it-IT" dirty="0"/>
              <a:t> 16 </a:t>
            </a:r>
            <a:r>
              <a:rPr lang="it-IT" dirty="0" err="1"/>
              <a:t>ans</a:t>
            </a:r>
            <a:r>
              <a:rPr lang="it-IT" dirty="0"/>
              <a:t>, je </a:t>
            </a:r>
            <a:r>
              <a:rPr lang="it-IT" dirty="0" err="1"/>
              <a:t>suis</a:t>
            </a:r>
            <a:r>
              <a:rPr lang="it-IT" dirty="0"/>
              <a:t> </a:t>
            </a:r>
            <a:r>
              <a:rPr lang="it-IT" dirty="0" err="1"/>
              <a:t>italienne</a:t>
            </a:r>
            <a:r>
              <a:rPr lang="it-IT" dirty="0"/>
              <a:t> et </a:t>
            </a:r>
            <a:r>
              <a:rPr lang="it-IT" dirty="0" err="1"/>
              <a:t>j’habite</a:t>
            </a:r>
            <a:r>
              <a:rPr lang="it-IT" dirty="0"/>
              <a:t> à Trapani.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85DB23-C271-499B-9112-771BDA925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6759" y="469288"/>
            <a:ext cx="6432997" cy="943386"/>
          </a:xfrm>
        </p:spPr>
        <p:txBody>
          <a:bodyPr>
            <a:normAutofit fontScale="85000" lnSpcReduction="20000"/>
          </a:bodyPr>
          <a:lstStyle/>
          <a:p>
            <a:pPr algn="r"/>
            <a:endParaRPr lang="it-IT" dirty="0"/>
          </a:p>
          <a:p>
            <a:pPr algn="r"/>
            <a:r>
              <a:rPr lang="it-IT" sz="4800" dirty="0"/>
              <a:t>Je me </a:t>
            </a:r>
            <a:r>
              <a:rPr lang="it-IT" sz="4800" dirty="0" err="1"/>
              <a:t>présente</a:t>
            </a:r>
            <a:endParaRPr lang="it-IT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953AA-5183-4B45-B4FD-037B7A3B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1" r="24156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1209E1-785A-4131-B0DF-AD08B44D9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" y="0"/>
            <a:ext cx="4783099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7294B8-9BA1-48D5-A0F4-05C6D1DD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05" y="5095596"/>
            <a:ext cx="4811316" cy="17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4D68E2-4CBF-41CF-A0A8-A0089FFB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20" y="709411"/>
            <a:ext cx="3368040" cy="4551362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3600" dirty="0"/>
              <a:t>Je fréquente l'école hôtelière en troisième année et j'étudie à l'institut d'Erice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3405A1-8CF0-45D6-8652-4B84BD67F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328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684F3E-440F-41B8-AE39-F7B96A38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960" y="3257146"/>
            <a:ext cx="3368040" cy="36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4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7B80A0-B5EE-4C2E-98C5-1776EE3B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386079"/>
            <a:ext cx="3266440" cy="3189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dirty="0"/>
              <a:t>Mon rêve est de rejoindre la police et de déménager à Rome puis de fonder une famille.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93C10A-D999-457F-A65C-19D20E39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944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2FE330-EFA2-4BCE-A3AD-B7E6FD91C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07" y="4152900"/>
            <a:ext cx="4232910" cy="2705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28981A2-6493-4CD5-B3D9-1BEE0961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888682"/>
            <a:ext cx="2640330" cy="28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3096E62-4F15-40D8-AAB8-47619FED3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675" y="1314450"/>
            <a:ext cx="5895975" cy="3114675"/>
          </a:xfrm>
        </p:spPr>
        <p:txBody>
          <a:bodyPr>
            <a:normAutofit/>
          </a:bodyPr>
          <a:lstStyle/>
          <a:p>
            <a:r>
              <a:rPr lang="fr-FR" sz="2800" dirty="0"/>
              <a:t>Je voudrais élever mes enfants dans un monde meilleur et plus durable, sans pollution ni méchanceté. Je raconterai à mes enfants l'expérience </a:t>
            </a:r>
            <a:r>
              <a:rPr lang="fr-FR" sz="2800" dirty="0" err="1"/>
              <a:t>Covid</a:t>
            </a:r>
            <a:r>
              <a:rPr lang="fr-FR" sz="2800" dirty="0"/>
              <a:t>, afin de leur apprendre à vivre chaque jour avec bonheur</a:t>
            </a:r>
            <a:r>
              <a:rPr lang="fr-FR" dirty="0"/>
              <a:t>. 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3F26BD-92E8-4950-80D8-26B0075C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7202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1B760A-9F2B-46EF-80FC-7D49D9C7E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4429125"/>
            <a:ext cx="2705099" cy="16954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163206-EE2E-4DA1-A6AC-877F545D3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1" y="3695699"/>
            <a:ext cx="270509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45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87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Je suis Chiara Minaudo, j’ai 16 ans, je suis italienne et j’habite à Trapani.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Chiara Minaudo, j’ai 16 ans, je suis italienne et j’habite à Trapani.</dc:title>
  <dc:creator>Lenovo</dc:creator>
  <cp:lastModifiedBy>Lenovo</cp:lastModifiedBy>
  <cp:revision>5</cp:revision>
  <dcterms:created xsi:type="dcterms:W3CDTF">2020-11-06T17:25:05Z</dcterms:created>
  <dcterms:modified xsi:type="dcterms:W3CDTF">2020-11-13T16:11:19Z</dcterms:modified>
</cp:coreProperties>
</file>