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7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7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74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05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88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96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71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79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71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0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1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04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36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14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5C0BB"/>
            </a:gs>
            <a:gs pos="32000">
              <a:srgbClr val="92D050"/>
            </a:gs>
            <a:gs pos="0">
              <a:srgbClr val="92D050"/>
            </a:gs>
            <a:gs pos="91000">
              <a:schemeClr val="accent1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B1E19B-D62F-4431-B2D3-256C6948370B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8EFFB9-D241-4E5B-B3FA-B46EDF0158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935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le:&lt;strong&gt;Italy&lt;/strong&gt; blank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" y="218049"/>
            <a:ext cx="6026462" cy="6639951"/>
          </a:xfrm>
          <a:prstGeom prst="rect">
            <a:avLst/>
          </a:prstGeom>
        </p:spPr>
      </p:pic>
      <p:sp>
        <p:nvSpPr>
          <p:cNvPr id="2" name="Connettore 1"/>
          <p:cNvSpPr/>
          <p:nvPr/>
        </p:nvSpPr>
        <p:spPr>
          <a:xfrm>
            <a:off x="3006437" y="5666511"/>
            <a:ext cx="928254" cy="886690"/>
          </a:xfrm>
          <a:prstGeom prst="flowChartConnector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96000" y="232528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ahnschrift Light SemiCondensed" panose="020B0502040204020203" pitchFamily="34" charset="0"/>
              </a:rPr>
              <a:t>la terre est un don en prêt: nous devons en prendre soin non seulement pour nous-mêmes mais aussi pour les personnes futures</a:t>
            </a:r>
            <a:endParaRPr lang="it-IT" sz="280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ahnschrift Light SemiCondensed" panose="020B05020402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032899" y="5786734"/>
            <a:ext cx="315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BRUNO IRENE </a:t>
            </a:r>
          </a:p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CAMPO FEDERICA</a:t>
            </a:r>
          </a:p>
          <a:p>
            <a:pPr algn="ctr"/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CASTAGNA MARIA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0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46" y="-203339"/>
            <a:ext cx="7846859" cy="706133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196" y="1343891"/>
            <a:ext cx="5388558" cy="48213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580" y="2612563"/>
            <a:ext cx="2049493" cy="20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Sezione</Template>
  <TotalTime>229</TotalTime>
  <Words>29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Bahnschrift Light SemiCondensed</vt:lpstr>
      <vt:lpstr>Century Gothic</vt:lpstr>
      <vt:lpstr>Wingdings 3</vt:lpstr>
      <vt:lpstr>Sezione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campo</dc:creator>
  <cp:lastModifiedBy>campo</cp:lastModifiedBy>
  <cp:revision>22</cp:revision>
  <dcterms:created xsi:type="dcterms:W3CDTF">2020-11-13T11:35:41Z</dcterms:created>
  <dcterms:modified xsi:type="dcterms:W3CDTF">2020-11-20T10:31:11Z</dcterms:modified>
</cp:coreProperties>
</file>