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63" r:id="rId4"/>
    <p:sldId id="265" r:id="rId5"/>
    <p:sldId id="266" r:id="rId6"/>
    <p:sldId id="264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172F-18CD-4346-8ED8-2B9F192D489C}" type="datetimeFigureOut">
              <a:rPr lang="it-IT" smtClean="0"/>
              <a:pPr/>
              <a:t>17/11/2020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D3B8419-0385-4794-A942-1C41480B58F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172F-18CD-4346-8ED8-2B9F192D489C}" type="datetimeFigureOut">
              <a:rPr lang="it-IT" smtClean="0"/>
              <a:pPr/>
              <a:t>17/11/2020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8419-0385-4794-A942-1C41480B58F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D3B8419-0385-4794-A942-1C41480B58F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172F-18CD-4346-8ED8-2B9F192D489C}" type="datetimeFigureOut">
              <a:rPr lang="it-IT" smtClean="0"/>
              <a:pPr/>
              <a:t>17/11/2020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172F-18CD-4346-8ED8-2B9F192D489C}" type="datetimeFigureOut">
              <a:rPr lang="it-IT" smtClean="0"/>
              <a:pPr/>
              <a:t>17/11/2020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D3B8419-0385-4794-A942-1C41480B58F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tango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172F-18CD-4346-8ED8-2B9F192D489C}" type="datetimeFigureOut">
              <a:rPr lang="it-IT" smtClean="0"/>
              <a:pPr/>
              <a:t>17/11/2020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D3B8419-0385-4794-A942-1C41480B58F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07A172F-18CD-4346-8ED8-2B9F192D489C}" type="datetimeFigureOut">
              <a:rPr lang="it-IT" smtClean="0"/>
              <a:pPr/>
              <a:t>17/11/2020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8419-0385-4794-A942-1C41480B58F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egnaposto contenut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2" name="Segnaposto contenut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172F-18CD-4346-8ED8-2B9F192D489C}" type="datetimeFigureOut">
              <a:rPr lang="it-IT" smtClean="0"/>
              <a:pPr/>
              <a:t>17/11/2020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it-IT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egnaposto contenut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26" name="Segnaposto contenut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25" name="Oval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D3B8419-0385-4794-A942-1C41480B58F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3" name="Tito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172F-18CD-4346-8ED8-2B9F192D489C}" type="datetimeFigureOut">
              <a:rPr lang="it-IT" smtClean="0"/>
              <a:pPr/>
              <a:t>17/11/2020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D3B8419-0385-4794-A942-1C41480B58F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172F-18CD-4346-8ED8-2B9F192D489C}" type="datetimeFigureOut">
              <a:rPr lang="it-IT" smtClean="0"/>
              <a:pPr/>
              <a:t>17/11/2020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D3B8419-0385-4794-A942-1C41480B58F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tango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egnaposto contenut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D3B8419-0385-4794-A942-1C41480B58F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172F-18CD-4346-8ED8-2B9F192D489C}" type="datetimeFigureOut">
              <a:rPr lang="it-IT" smtClean="0"/>
              <a:pPr/>
              <a:t>17/11/2020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ttore 1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D3B8419-0385-4794-A942-1C41480B58F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07A172F-18CD-4346-8ED8-2B9F192D489C}" type="datetimeFigureOut">
              <a:rPr lang="it-IT" smtClean="0"/>
              <a:pPr/>
              <a:t>17/11/2020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07A172F-18CD-4346-8ED8-2B9F192D489C}" type="datetimeFigureOut">
              <a:rPr lang="it-IT" smtClean="0"/>
              <a:pPr/>
              <a:t>17/11/2020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D3B8419-0385-4794-A942-1C41480B58F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713588"/>
          </a:xfrm>
        </p:spPr>
        <p:txBody>
          <a:bodyPr/>
          <a:lstStyle/>
          <a:p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NOTRE LYCÉE À TRAPANI…</a:t>
            </a:r>
          </a:p>
        </p:txBody>
      </p:sp>
      <p:pic>
        <p:nvPicPr>
          <p:cNvPr id="1026" name="Picture 2" descr="C:\Users\10\Downloads\y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13787">
            <a:off x="6091761" y="3046471"/>
            <a:ext cx="2504842" cy="14898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10\Downloads\Catturag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78026">
            <a:off x="331087" y="3035642"/>
            <a:ext cx="2715190" cy="1621350"/>
          </a:xfrm>
          <a:prstGeom prst="snip2DiagRect">
            <a:avLst>
              <a:gd name="adj1" fmla="val 18845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10\Desktop\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50257" y="2842883"/>
            <a:ext cx="2190753" cy="16430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Users\10\Downloads\Cattur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4643446"/>
            <a:ext cx="2872850" cy="17135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Notre terroir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est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très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riche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d’attractions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historiques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culturelles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naturelles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Notre Lycée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est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le naturel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référent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du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secteur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tourisme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et  catering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en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termes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developpement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professionnel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…</a:t>
            </a:r>
          </a:p>
          <a:p>
            <a:endParaRPr lang="it-IT" dirty="0"/>
          </a:p>
        </p:txBody>
      </p:sp>
      <p:pic>
        <p:nvPicPr>
          <p:cNvPr id="1026" name="Picture 2" descr="C:\Users\24.PC24M-PC\Downloads\simbo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5445224"/>
            <a:ext cx="1160538" cy="11605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24.PC24M-PC\Downloads\Trapa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548680"/>
            <a:ext cx="5711249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ttangolo 7"/>
          <p:cNvSpPr/>
          <p:nvPr/>
        </p:nvSpPr>
        <p:spPr>
          <a:xfrm>
            <a:off x="3347864" y="4365104"/>
            <a:ext cx="554461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Un grand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nombre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d’élèves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vient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de villages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en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 province de Trapani. Beaucoup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d’entre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eux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proviennent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de milieux socio-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familiaux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liés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à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l’agriculture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l’artisanat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et au  commerce ,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mais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aussi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au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secteur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du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tourisme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qui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vient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de se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développer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au fil de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ces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annés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endParaRPr lang="it-IT" dirty="0"/>
          </a:p>
        </p:txBody>
      </p:sp>
      <p:pic>
        <p:nvPicPr>
          <p:cNvPr id="5" name="Picture 2" descr="C:\Users\24.PC24M-PC\Downloads\simbo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5445224"/>
            <a:ext cx="1160538" cy="11605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C:\Users\13\Pictures\Screenshots\Screenshot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764704"/>
            <a:ext cx="5819775" cy="1857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13\Pictures\Screenshots\Screenshot 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212976"/>
            <a:ext cx="5832648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Notre Lycée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est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consideré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une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source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en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qui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concerne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la formation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professionnelle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des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élèves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, qui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ont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l’opportunité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travailler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dans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le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restaurants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les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bars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les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hôtels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terroir.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13\Downloads\temporan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620688"/>
            <a:ext cx="5706807" cy="42801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ttangolo 5"/>
          <p:cNvSpPr/>
          <p:nvPr/>
        </p:nvSpPr>
        <p:spPr>
          <a:xfrm>
            <a:off x="3203848" y="5085184"/>
            <a:ext cx="554461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Afin de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faciliter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l’integration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des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jeunes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, des strategies alternative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ont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été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implementées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Coopération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avec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d’autres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organisme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éducatifs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de la region;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- Plans de reseaux et partage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d’expérience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-Stage implicants des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opérateurs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locaux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- Implementation de Projects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Éuropéens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it-IT" dirty="0"/>
          </a:p>
        </p:txBody>
      </p:sp>
      <p:pic>
        <p:nvPicPr>
          <p:cNvPr id="2050" name="Picture 2" descr="C:\Users\10\Downloads\gehr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785794"/>
            <a:ext cx="5715008" cy="25539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10\Downloads\dtgry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500438"/>
            <a:ext cx="3905245" cy="29289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Dans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l’institute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, le plan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d’apprentissage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et les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séjours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linguistiques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à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l’étranger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sont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très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importants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avec des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pistes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pour la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récupération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des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compétences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clès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et des placements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professionnels</a:t>
            </a: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qui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ont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amélioré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les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compétences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linguistiques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professionnelles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des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élèves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…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it-IT" dirty="0"/>
          </a:p>
        </p:txBody>
      </p:sp>
      <p:pic>
        <p:nvPicPr>
          <p:cNvPr id="5" name="Picture 2" descr="C:\Users\24.PC24M-PC\Downloads\era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1806" r="11806"/>
          <a:stretch>
            <a:fillRect/>
          </a:stretch>
        </p:blipFill>
        <p:spPr bwMode="auto">
          <a:xfrm>
            <a:off x="2987823" y="664840"/>
            <a:ext cx="5879951" cy="4276328"/>
          </a:xfrm>
          <a:prstGeom prst="snip2DiagRect">
            <a:avLst>
              <a:gd name="adj1" fmla="val 18410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ttangolo 5"/>
          <p:cNvSpPr/>
          <p:nvPr/>
        </p:nvSpPr>
        <p:spPr>
          <a:xfrm>
            <a:off x="3131840" y="5085184"/>
            <a:ext cx="554461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tà">
  <a:themeElements>
    <a:clrScheme name="Gradazioni di grigio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ttà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ttà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150</TotalTime>
  <Words>201</Words>
  <Application>Microsoft Office PowerPoint</Application>
  <PresentationFormat>Presentazione su schermo (4:3)</PresentationFormat>
  <Paragraphs>15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1" baseType="lpstr">
      <vt:lpstr>Arial</vt:lpstr>
      <vt:lpstr>Georgia</vt:lpstr>
      <vt:lpstr>Wingdings</vt:lpstr>
      <vt:lpstr>Wingdings 2</vt:lpstr>
      <vt:lpstr>Città</vt:lpstr>
      <vt:lpstr>NOTRE LYCÉE À TRAPANI…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school…</dc:title>
  <dc:creator>24</dc:creator>
  <cp:lastModifiedBy>cettymalato65@gmail.com</cp:lastModifiedBy>
  <cp:revision>20</cp:revision>
  <dcterms:created xsi:type="dcterms:W3CDTF">2019-12-11T10:32:57Z</dcterms:created>
  <dcterms:modified xsi:type="dcterms:W3CDTF">2020-11-17T19:22:45Z</dcterms:modified>
</cp:coreProperties>
</file>