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EA39-F99D-47EA-99CD-59163990019D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9624-80C3-42ED-8549-61EB1AD2DBC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EA39-F99D-47EA-99CD-59163990019D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9624-80C3-42ED-8549-61EB1AD2DBC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EA39-F99D-47EA-99CD-59163990019D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9624-80C3-42ED-8549-61EB1AD2DBC4}" type="slidenum">
              <a:rPr lang="it-IT" smtClean="0"/>
              <a:t>‹N›</a:t>
            </a:fld>
            <a:endParaRPr lang="it-I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EA39-F99D-47EA-99CD-59163990019D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9624-80C3-42ED-8549-61EB1AD2DBC4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EA39-F99D-47EA-99CD-59163990019D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9624-80C3-42ED-8549-61EB1AD2DBC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EA39-F99D-47EA-99CD-59163990019D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9624-80C3-42ED-8549-61EB1AD2DBC4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EA39-F99D-47EA-99CD-59163990019D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9624-80C3-42ED-8549-61EB1AD2DBC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EA39-F99D-47EA-99CD-59163990019D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9624-80C3-42ED-8549-61EB1AD2DBC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EA39-F99D-47EA-99CD-59163990019D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9624-80C3-42ED-8549-61EB1AD2DBC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EA39-F99D-47EA-99CD-59163990019D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9624-80C3-42ED-8549-61EB1AD2DBC4}" type="slidenum">
              <a:rPr lang="it-IT" smtClean="0"/>
              <a:t>‹N›</a:t>
            </a:fld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EA39-F99D-47EA-99CD-59163990019D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9624-80C3-42ED-8549-61EB1AD2DBC4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82DEA39-F99D-47EA-99CD-59163990019D}" type="datetimeFigureOut">
              <a:rPr lang="it-IT" smtClean="0"/>
              <a:t>13/11/2020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2289624-80C3-42ED-8549-61EB1AD2DBC4}" type="slidenum">
              <a:rPr lang="it-IT" smtClean="0"/>
              <a:t>‹N›</a:t>
            </a:fld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754" y="3349481"/>
            <a:ext cx="3099048" cy="1743214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5301207"/>
            <a:ext cx="3181350" cy="143827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340768"/>
            <a:ext cx="2705100" cy="168592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30" y="4221088"/>
            <a:ext cx="3528392" cy="1293427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108720"/>
          </a:xfrm>
        </p:spPr>
        <p:txBody>
          <a:bodyPr/>
          <a:lstStyle/>
          <a:p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 me </a:t>
            </a:r>
            <a:r>
              <a:rPr lang="it-IT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présente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952928" cy="3832449"/>
          </a:xfrm>
        </p:spPr>
        <p:txBody>
          <a:bodyPr>
            <a:normAutofit/>
          </a:bodyPr>
          <a:lstStyle/>
          <a:p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 </a:t>
            </a:r>
            <a:r>
              <a:rPr lang="it-IT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suis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Giorgia </a:t>
            </a:r>
            <a:r>
              <a:rPr lang="it-IT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Testagrossa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it-IT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j’ai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15 </a:t>
            </a:r>
            <a:r>
              <a:rPr lang="it-IT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ans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et </a:t>
            </a:r>
            <a:r>
              <a:rPr lang="it-IT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mon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anniversaire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est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 18 Novembre. </a:t>
            </a: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J'habite </a:t>
            </a:r>
            <a:r>
              <a:rPr lang="fr-F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à </a:t>
            </a:r>
            <a:r>
              <a:rPr lang="fr-FR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Salinagrande</a:t>
            </a:r>
            <a:r>
              <a:rPr lang="fr-F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un </a:t>
            </a: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très petit village près </a:t>
            </a:r>
            <a:r>
              <a:rPr lang="fr-F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 </a:t>
            </a: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Trapani. </a:t>
            </a: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Dans </a:t>
            </a:r>
            <a:r>
              <a:rPr lang="fr-F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mon temps libre, j'aime écouter de la musique, sortir avec des amis </a:t>
            </a: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et utiliser </a:t>
            </a:r>
            <a:r>
              <a:rPr lang="fr-F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 </a:t>
            </a: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portable</a:t>
            </a: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et en </a:t>
            </a: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été </a:t>
            </a: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aller à </a:t>
            </a: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magnifique </a:t>
            </a: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plage de San </a:t>
            </a:r>
            <a:r>
              <a:rPr lang="fr-FR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Vito</a:t>
            </a:r>
            <a:r>
              <a:rPr lang="fr-F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Lo Capo. Ma </a:t>
            </a:r>
            <a:r>
              <a:rPr lang="fr-F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passion est la danse que je pratique depuis 10 ans</a:t>
            </a:r>
            <a:endParaRPr lang="it-IT" sz="2400" dirty="0">
              <a:solidFill>
                <a:schemeClr val="tx1">
                  <a:lumMod val="95000"/>
                  <a:lumOff val="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808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212976"/>
            <a:ext cx="2436093" cy="3252310"/>
          </a:xfrm>
          <a:prstGeom prst="rect">
            <a:avLst/>
          </a:prstGeom>
        </p:spPr>
      </p:pic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27584" y="1340768"/>
            <a:ext cx="7812856" cy="4713387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Salinagrande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fait partie de la commune de Trapani, dans la province de Trapani, </a:t>
            </a:r>
            <a:r>
              <a:rPr lang="fr-FR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 </a:t>
            </a:r>
            <a:r>
              <a:rPr lang="fr-FR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Sicile. Le 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village de </a:t>
            </a:r>
            <a:r>
              <a:rPr lang="fr-FR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Salinagrande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est à 5,55 kilomètres de la commune à laquelle il 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appartient. </a:t>
            </a:r>
            <a:r>
              <a:rPr lang="fr-FR" cap="all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à 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quelques pas de </a:t>
            </a:r>
            <a:r>
              <a:rPr lang="fr-FR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Salinagrande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nous trouvons les marais </a:t>
            </a: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salants. Je 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pense que cet endroit pourrait être amélioré car il pourrait créer quelque chose de plus pour l'avenir de nous les jeunes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 ville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380" y="4581128"/>
            <a:ext cx="3904001" cy="162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18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772179"/>
            <a:ext cx="3024336" cy="201255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962" y="2630274"/>
            <a:ext cx="3878038" cy="2171701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622" y="1130021"/>
            <a:ext cx="2291378" cy="1527585"/>
          </a:xfrm>
          <a:prstGeom prst="rect">
            <a:avLst/>
          </a:prstGeom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0118" y="1340768"/>
            <a:ext cx="4824536" cy="519999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Certaines organisations sportives et promoteurs d'événements sportifs en Europe devraient adopter des objectifs environnementaux rentables, leurs activités respectives étant respectueuses de l'environnement. Les organisations responsables peuvent s'attendre à des avantages spécifiques lorsqu'elles prétendent accueillir des événements sportifs et des avantages économiques d'une utilisation plus rationnelle des ressources naturelles.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0"/>
            <a:ext cx="8532440" cy="1656184"/>
          </a:xfrm>
        </p:spPr>
        <p:txBody>
          <a:bodyPr>
            <a:normAutofit/>
          </a:bodyPr>
          <a:lstStyle/>
          <a:p>
            <a:r>
              <a:rPr lang="it-IT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Sport et </a:t>
            </a:r>
            <a:r>
              <a:rPr lang="it-IT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durabilité</a:t>
            </a:r>
            <a:r>
              <a:rPr lang="it-IT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3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environnementale</a:t>
            </a:r>
            <a:r>
              <a:rPr lang="it-IT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it-IT" sz="3500" dirty="0">
              <a:solidFill>
                <a:schemeClr val="tx1">
                  <a:lumMod val="95000"/>
                  <a:lumOff val="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36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nd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nde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nde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96</TotalTime>
  <Words>199</Words>
  <Application>Microsoft Office PowerPoint</Application>
  <PresentationFormat>Presentazione su schermo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Onde</vt:lpstr>
      <vt:lpstr>Je me présente</vt:lpstr>
      <vt:lpstr>Ma ville</vt:lpstr>
      <vt:lpstr>Sport et durabilité environnementale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 me présent</dc:title>
  <dc:creator>Caterina</dc:creator>
  <cp:lastModifiedBy>Caterina</cp:lastModifiedBy>
  <cp:revision>11</cp:revision>
  <dcterms:created xsi:type="dcterms:W3CDTF">2020-11-12T19:01:28Z</dcterms:created>
  <dcterms:modified xsi:type="dcterms:W3CDTF">2020-11-13T10:23:27Z</dcterms:modified>
</cp:coreProperties>
</file>