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C152BE6-C6B9-44BB-936B-C78AF0630931}" type="datetimeFigureOut">
              <a:rPr lang="it-IT" smtClean="0"/>
              <a:t>20/11/2020</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71070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363386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330443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F2D58CD9-0B9B-42B7-9309-1C32FEEE52C1}"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250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20987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C152BE6-C6B9-44BB-936B-C78AF0630931}" type="datetimeFigureOut">
              <a:rPr lang="it-IT" smtClean="0"/>
              <a:t>20/11/2020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214266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C152BE6-C6B9-44BB-936B-C78AF0630931}" type="datetimeFigureOut">
              <a:rPr lang="it-IT" smtClean="0"/>
              <a:t>20/11/2020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241927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C152BE6-C6B9-44BB-936B-C78AF0630931}"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17803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C152BE6-C6B9-44BB-936B-C78AF0630931}" type="datetimeFigureOut">
              <a:rPr lang="it-IT" smtClean="0"/>
              <a:t>20/11/2020</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190076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C152BE6-C6B9-44BB-936B-C78AF0630931}"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91799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C152BE6-C6B9-44BB-936B-C78AF0630931}" type="datetimeFigureOut">
              <a:rPr lang="it-IT" smtClean="0"/>
              <a:t>20/11/2020</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346285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268438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C152BE6-C6B9-44BB-936B-C78AF0630931}" type="datetimeFigureOut">
              <a:rPr lang="it-IT" smtClean="0"/>
              <a:t>20/11/2020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127734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C152BE6-C6B9-44BB-936B-C78AF0630931}" type="datetimeFigureOut">
              <a:rPr lang="it-IT" smtClean="0"/>
              <a:t>20/11/2020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113621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52BE6-C6B9-44BB-936B-C78AF0630931}" type="datetimeFigureOut">
              <a:rPr lang="it-IT" smtClean="0"/>
              <a:t>20/11/2020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335051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163193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152BE6-C6B9-44BB-936B-C78AF0630931}"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58CD9-0B9B-42B7-9309-1C32FEEE52C1}" type="slidenum">
              <a:rPr lang="it-IT" smtClean="0"/>
              <a:t>‹N›</a:t>
            </a:fld>
            <a:endParaRPr lang="it-IT"/>
          </a:p>
        </p:txBody>
      </p:sp>
    </p:spTree>
    <p:extLst>
      <p:ext uri="{BB962C8B-B14F-4D97-AF65-F5344CB8AC3E}">
        <p14:creationId xmlns:p14="http://schemas.microsoft.com/office/powerpoint/2010/main" val="73348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152BE6-C6B9-44BB-936B-C78AF0630931}" type="datetimeFigureOut">
              <a:rPr lang="it-IT" smtClean="0"/>
              <a:t>20/11/2020</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D58CD9-0B9B-42B7-9309-1C32FEEE52C1}" type="slidenum">
              <a:rPr lang="it-IT" smtClean="0"/>
              <a:t>‹N›</a:t>
            </a:fld>
            <a:endParaRPr lang="it-IT"/>
          </a:p>
        </p:txBody>
      </p:sp>
    </p:spTree>
    <p:extLst>
      <p:ext uri="{BB962C8B-B14F-4D97-AF65-F5344CB8AC3E}">
        <p14:creationId xmlns:p14="http://schemas.microsoft.com/office/powerpoint/2010/main" val="86271611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43784-9731-4727-A9FF-437BD135F1CF}"/>
              </a:ext>
            </a:extLst>
          </p:cNvPr>
          <p:cNvSpPr>
            <a:spLocks noGrp="1"/>
          </p:cNvSpPr>
          <p:nvPr>
            <p:ph type="ctrTitle"/>
          </p:nvPr>
        </p:nvSpPr>
        <p:spPr>
          <a:xfrm>
            <a:off x="4024064" y="516834"/>
            <a:ext cx="6105194" cy="1104517"/>
          </a:xfrm>
        </p:spPr>
        <p:txBody>
          <a:bodyPr>
            <a:normAutofit/>
          </a:bodyPr>
          <a:lstStyle/>
          <a:p>
            <a:r>
              <a:rPr lang="it-IT" b="1" dirty="0"/>
              <a:t>Je me </a:t>
            </a:r>
            <a:r>
              <a:rPr lang="it-IT" b="1" dirty="0" err="1"/>
              <a:t>prèsente</a:t>
            </a:r>
            <a:endParaRPr lang="it-IT" b="1" dirty="0"/>
          </a:p>
        </p:txBody>
      </p:sp>
      <p:sp>
        <p:nvSpPr>
          <p:cNvPr id="3" name="Sottotitolo 2">
            <a:extLst>
              <a:ext uri="{FF2B5EF4-FFF2-40B4-BE49-F238E27FC236}">
                <a16:creationId xmlns:a16="http://schemas.microsoft.com/office/drawing/2014/main" id="{0E13C079-88A3-4488-92EC-46AA1E286C47}"/>
              </a:ext>
            </a:extLst>
          </p:cNvPr>
          <p:cNvSpPr>
            <a:spLocks noGrp="1"/>
          </p:cNvSpPr>
          <p:nvPr>
            <p:ph type="subTitle" idx="1"/>
          </p:nvPr>
        </p:nvSpPr>
        <p:spPr>
          <a:xfrm>
            <a:off x="3719263" y="2345633"/>
            <a:ext cx="6105194" cy="2368826"/>
          </a:xfrm>
        </p:spPr>
        <p:txBody>
          <a:bodyPr>
            <a:normAutofit/>
          </a:bodyPr>
          <a:lstStyle/>
          <a:p>
            <a:endParaRPr lang="fr-FR" dirty="0"/>
          </a:p>
          <a:p>
            <a:r>
              <a:rPr lang="fr-FR" dirty="0"/>
              <a:t>Salut je m'appelle </a:t>
            </a:r>
            <a:r>
              <a:rPr lang="fr-FR" dirty="0" err="1"/>
              <a:t>Jesimin</a:t>
            </a:r>
            <a:r>
              <a:rPr lang="fr-FR" dirty="0"/>
              <a:t> Messina j'ai 16 ans j'habite à Trapani et j'aime vraiment l'idée de ce projet de durabilité</a:t>
            </a:r>
            <a:endParaRPr lang="it-IT" dirty="0"/>
          </a:p>
        </p:txBody>
      </p:sp>
    </p:spTree>
    <p:extLst>
      <p:ext uri="{BB962C8B-B14F-4D97-AF65-F5344CB8AC3E}">
        <p14:creationId xmlns:p14="http://schemas.microsoft.com/office/powerpoint/2010/main" val="350096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421D5F-4D61-46DD-8F1B-DA5DA866F0C8}"/>
              </a:ext>
            </a:extLst>
          </p:cNvPr>
          <p:cNvSpPr>
            <a:spLocks noGrp="1"/>
          </p:cNvSpPr>
          <p:nvPr>
            <p:ph idx="1"/>
          </p:nvPr>
        </p:nvSpPr>
        <p:spPr>
          <a:xfrm>
            <a:off x="2020957" y="4326835"/>
            <a:ext cx="8792817" cy="1451113"/>
          </a:xfrm>
        </p:spPr>
        <p:txBody>
          <a:bodyPr/>
          <a:lstStyle/>
          <a:p>
            <a:pPr marL="0" indent="0">
              <a:buNone/>
            </a:pPr>
            <a:r>
              <a:rPr lang="fr-FR" dirty="0"/>
              <a:t>Je fréquente une école hôtelière dans le secteur du tourisme et j'aimerais travailler comme réceptionniste car j'aime beaucoup être en contact avec les gens et socialiser</a:t>
            </a:r>
            <a:endParaRPr lang="it-IT" dirty="0"/>
          </a:p>
        </p:txBody>
      </p:sp>
      <p:pic>
        <p:nvPicPr>
          <p:cNvPr id="4" name="Immagine 3">
            <a:extLst>
              <a:ext uri="{FF2B5EF4-FFF2-40B4-BE49-F238E27FC236}">
                <a16:creationId xmlns:a16="http://schemas.microsoft.com/office/drawing/2014/main" id="{C24B9B6E-2EC4-4964-B23A-8D7EB4C608ED}"/>
              </a:ext>
            </a:extLst>
          </p:cNvPr>
          <p:cNvPicPr>
            <a:picLocks noChangeAspect="1"/>
          </p:cNvPicPr>
          <p:nvPr/>
        </p:nvPicPr>
        <p:blipFill>
          <a:blip r:embed="rId2"/>
          <a:stretch>
            <a:fillRect/>
          </a:stretch>
        </p:blipFill>
        <p:spPr>
          <a:xfrm>
            <a:off x="3956188" y="1707252"/>
            <a:ext cx="4067590" cy="1647825"/>
          </a:xfrm>
          <a:prstGeom prst="rect">
            <a:avLst/>
          </a:prstGeom>
        </p:spPr>
      </p:pic>
    </p:spTree>
    <p:extLst>
      <p:ext uri="{BB962C8B-B14F-4D97-AF65-F5344CB8AC3E}">
        <p14:creationId xmlns:p14="http://schemas.microsoft.com/office/powerpoint/2010/main" val="123141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73E4C8-21D4-41D1-AB6F-2737A4DE3478}"/>
              </a:ext>
            </a:extLst>
          </p:cNvPr>
          <p:cNvSpPr>
            <a:spLocks noGrp="1"/>
          </p:cNvSpPr>
          <p:nvPr>
            <p:ph idx="1"/>
          </p:nvPr>
        </p:nvSpPr>
        <p:spPr>
          <a:xfrm>
            <a:off x="685800" y="3896139"/>
            <a:ext cx="10820400" cy="2322546"/>
          </a:xfrm>
        </p:spPr>
        <p:txBody>
          <a:bodyPr/>
          <a:lstStyle/>
          <a:p>
            <a:pPr marL="0" indent="0">
              <a:buNone/>
            </a:pPr>
            <a:r>
              <a:rPr lang="fr-FR" dirty="0"/>
              <a:t>et dans mon temps libre j'aime vraiment faire des bonbons. en particulier les gâteaux et les muffins. Mon dessert préféré est le tiramisu et un dessert sans cuisson à base de doigts de dame, café, mascarpone, œufs, cacao non sucré et sucre. un autre dessert que je préfère et que j'aime faire est le salami au chocolat fait avec des biscuits, du cacao amer, du beurre, du lait et des œufs</a:t>
            </a:r>
          </a:p>
          <a:p>
            <a:endParaRPr lang="it-IT" dirty="0"/>
          </a:p>
        </p:txBody>
      </p:sp>
      <p:pic>
        <p:nvPicPr>
          <p:cNvPr id="4" name="Immagine 3">
            <a:extLst>
              <a:ext uri="{FF2B5EF4-FFF2-40B4-BE49-F238E27FC236}">
                <a16:creationId xmlns:a16="http://schemas.microsoft.com/office/drawing/2014/main" id="{C00DE00A-88AD-4A17-A8AE-DD423BEE5293}"/>
              </a:ext>
            </a:extLst>
          </p:cNvPr>
          <p:cNvPicPr>
            <a:picLocks noChangeAspect="1"/>
          </p:cNvPicPr>
          <p:nvPr/>
        </p:nvPicPr>
        <p:blipFill>
          <a:blip r:embed="rId2"/>
          <a:stretch>
            <a:fillRect/>
          </a:stretch>
        </p:blipFill>
        <p:spPr>
          <a:xfrm>
            <a:off x="1457739" y="1802296"/>
            <a:ext cx="2188419" cy="1567757"/>
          </a:xfrm>
          <a:prstGeom prst="rect">
            <a:avLst/>
          </a:prstGeom>
        </p:spPr>
      </p:pic>
      <p:pic>
        <p:nvPicPr>
          <p:cNvPr id="5" name="Immagine 4">
            <a:extLst>
              <a:ext uri="{FF2B5EF4-FFF2-40B4-BE49-F238E27FC236}">
                <a16:creationId xmlns:a16="http://schemas.microsoft.com/office/drawing/2014/main" id="{1169E996-F09D-4455-9930-CD1E4177E570}"/>
              </a:ext>
            </a:extLst>
          </p:cNvPr>
          <p:cNvPicPr>
            <a:picLocks noChangeAspect="1"/>
          </p:cNvPicPr>
          <p:nvPr/>
        </p:nvPicPr>
        <p:blipFill>
          <a:blip r:embed="rId3"/>
          <a:stretch>
            <a:fillRect/>
          </a:stretch>
        </p:blipFill>
        <p:spPr>
          <a:xfrm>
            <a:off x="5007226" y="480288"/>
            <a:ext cx="2469094" cy="1812337"/>
          </a:xfrm>
          <a:prstGeom prst="rect">
            <a:avLst/>
          </a:prstGeom>
        </p:spPr>
      </p:pic>
      <p:pic>
        <p:nvPicPr>
          <p:cNvPr id="6" name="Immagine 5">
            <a:extLst>
              <a:ext uri="{FF2B5EF4-FFF2-40B4-BE49-F238E27FC236}">
                <a16:creationId xmlns:a16="http://schemas.microsoft.com/office/drawing/2014/main" id="{FCEB7A1E-9B96-4D3B-A44E-3E996FD6777F}"/>
              </a:ext>
            </a:extLst>
          </p:cNvPr>
          <p:cNvPicPr>
            <a:picLocks noChangeAspect="1"/>
          </p:cNvPicPr>
          <p:nvPr/>
        </p:nvPicPr>
        <p:blipFill>
          <a:blip r:embed="rId4"/>
          <a:stretch>
            <a:fillRect/>
          </a:stretch>
        </p:blipFill>
        <p:spPr>
          <a:xfrm>
            <a:off x="8837389" y="1557716"/>
            <a:ext cx="2334193" cy="1812337"/>
          </a:xfrm>
          <a:prstGeom prst="rect">
            <a:avLst/>
          </a:prstGeom>
        </p:spPr>
      </p:pic>
    </p:spTree>
    <p:extLst>
      <p:ext uri="{BB962C8B-B14F-4D97-AF65-F5344CB8AC3E}">
        <p14:creationId xmlns:p14="http://schemas.microsoft.com/office/powerpoint/2010/main" val="148446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692A14-06EC-4298-9202-F8858FC6EBBD}"/>
              </a:ext>
            </a:extLst>
          </p:cNvPr>
          <p:cNvSpPr>
            <a:spLocks noGrp="1"/>
          </p:cNvSpPr>
          <p:nvPr>
            <p:ph idx="1"/>
          </p:nvPr>
        </p:nvSpPr>
        <p:spPr>
          <a:xfrm>
            <a:off x="950844" y="4283559"/>
            <a:ext cx="10820400" cy="1497495"/>
          </a:xfrm>
        </p:spPr>
        <p:txBody>
          <a:bodyPr/>
          <a:lstStyle/>
          <a:p>
            <a:pPr marL="0" indent="0">
              <a:buNone/>
            </a:pPr>
            <a:r>
              <a:rPr lang="fr-FR" dirty="0"/>
              <a:t>J'aime aussi beaucoup écouter de la musique pendant mon temps libre, une très belle chanson qui parle aussi de durabilité est de Laura </a:t>
            </a:r>
            <a:r>
              <a:rPr lang="fr-FR" dirty="0" err="1"/>
              <a:t>Paosini</a:t>
            </a:r>
            <a:r>
              <a:rPr lang="fr-FR" dirty="0"/>
              <a:t> intitulée </a:t>
            </a:r>
            <a:r>
              <a:rPr lang="fr-FR" dirty="0" err="1"/>
              <a:t>sister</a:t>
            </a:r>
            <a:r>
              <a:rPr lang="fr-FR" dirty="0"/>
              <a:t> earth ou encore la chanson </a:t>
            </a:r>
            <a:r>
              <a:rPr lang="fr-FR" dirty="0" err="1"/>
              <a:t>jovanotti</a:t>
            </a:r>
            <a:r>
              <a:rPr lang="fr-FR" dirty="0"/>
              <a:t> "la </a:t>
            </a:r>
            <a:r>
              <a:rPr lang="fr-FR" dirty="0" err="1"/>
              <a:t>vita</a:t>
            </a:r>
            <a:r>
              <a:rPr lang="fr-FR" dirty="0"/>
              <a:t> </a:t>
            </a:r>
            <a:r>
              <a:rPr lang="fr-FR" dirty="0" err="1"/>
              <a:t>vale</a:t>
            </a:r>
            <a:r>
              <a:rPr lang="fr-FR" dirty="0"/>
              <a:t>"</a:t>
            </a:r>
            <a:endParaRPr lang="it-IT" dirty="0"/>
          </a:p>
        </p:txBody>
      </p:sp>
      <p:pic>
        <p:nvPicPr>
          <p:cNvPr id="4" name="Immagine 3">
            <a:extLst>
              <a:ext uri="{FF2B5EF4-FFF2-40B4-BE49-F238E27FC236}">
                <a16:creationId xmlns:a16="http://schemas.microsoft.com/office/drawing/2014/main" id="{9B32A089-3C8D-4038-9167-DC48EC53267C}"/>
              </a:ext>
            </a:extLst>
          </p:cNvPr>
          <p:cNvPicPr>
            <a:picLocks noChangeAspect="1"/>
          </p:cNvPicPr>
          <p:nvPr/>
        </p:nvPicPr>
        <p:blipFill>
          <a:blip r:embed="rId2"/>
          <a:stretch>
            <a:fillRect/>
          </a:stretch>
        </p:blipFill>
        <p:spPr>
          <a:xfrm>
            <a:off x="4451280" y="1076946"/>
            <a:ext cx="4321659" cy="2352054"/>
          </a:xfrm>
          <a:prstGeom prst="rect">
            <a:avLst/>
          </a:prstGeom>
        </p:spPr>
      </p:pic>
    </p:spTree>
    <p:extLst>
      <p:ext uri="{BB962C8B-B14F-4D97-AF65-F5344CB8AC3E}">
        <p14:creationId xmlns:p14="http://schemas.microsoft.com/office/powerpoint/2010/main" val="2113211955"/>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TM04033937[[fn=Scia di vapore]]</Template>
  <TotalTime>35</TotalTime>
  <Words>168</Words>
  <Application>Microsoft Office PowerPoint</Application>
  <PresentationFormat>Widescreen</PresentationFormat>
  <Paragraphs>6</Paragraphs>
  <Slides>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vt:i4>
      </vt:variant>
    </vt:vector>
  </HeadingPairs>
  <TitlesOfParts>
    <vt:vector size="7" baseType="lpstr">
      <vt:lpstr>Arial</vt:lpstr>
      <vt:lpstr>Century Gothic</vt:lpstr>
      <vt:lpstr>Scia di vapore</vt:lpstr>
      <vt:lpstr>Je me prèsente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me prèsent</dc:title>
  <dc:creator>patrizia vario</dc:creator>
  <cp:lastModifiedBy>patrizia vario</cp:lastModifiedBy>
  <cp:revision>5</cp:revision>
  <dcterms:created xsi:type="dcterms:W3CDTF">2020-11-13T10:12:45Z</dcterms:created>
  <dcterms:modified xsi:type="dcterms:W3CDTF">2020-11-20T10:11:26Z</dcterms:modified>
</cp:coreProperties>
</file>