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96777-57A5-4290-A2FB-4C1CAB71546F}" type="datetimeFigureOut">
              <a:rPr lang="it-IT" smtClean="0"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154B7-3980-46E4-AEFD-BD61F043D43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NOTRE  LYCÉE</a:t>
            </a:r>
            <a: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142976" y="1357298"/>
            <a:ext cx="6829428" cy="2324104"/>
          </a:xfrm>
        </p:spPr>
        <p:txBody>
          <a:bodyPr>
            <a:normAutofit/>
          </a:bodyPr>
          <a:lstStyle/>
          <a:p>
            <a:r>
              <a:rPr lang="fr-FR" sz="4400" b="1" i="1" dirty="0" smtClean="0">
                <a:solidFill>
                  <a:schemeClr val="bg1"/>
                </a:solidFill>
              </a:rPr>
              <a:t>LE LYCÉE HÔTELIER </a:t>
            </a:r>
            <a:r>
              <a:rPr lang="fr-FR" sz="4400" b="1" i="1" dirty="0" smtClean="0">
                <a:solidFill>
                  <a:schemeClr val="bg1"/>
                </a:solidFill>
              </a:rPr>
              <a:t>“</a:t>
            </a:r>
            <a:r>
              <a:rPr lang="fr-FR" sz="4400" b="1" i="1" dirty="0" smtClean="0">
                <a:solidFill>
                  <a:schemeClr val="bg1"/>
                </a:solidFill>
              </a:rPr>
              <a:t>FLORIO</a:t>
            </a:r>
            <a:r>
              <a:rPr lang="fr-FR" sz="4400" b="1" i="1" dirty="0" smtClean="0">
                <a:solidFill>
                  <a:schemeClr val="bg1"/>
                </a:solidFill>
              </a:rPr>
              <a:t>”</a:t>
            </a:r>
            <a:r>
              <a:rPr lang="fr-FR" sz="4400" b="1" i="1" dirty="0" smtClean="0">
                <a:solidFill>
                  <a:schemeClr val="bg1"/>
                </a:solidFill>
              </a:rPr>
              <a:t> </a:t>
            </a:r>
            <a:endParaRPr lang="it-IT" sz="4400" i="1" dirty="0" smtClean="0">
              <a:solidFill>
                <a:schemeClr val="bg1"/>
              </a:solidFill>
            </a:endParaRPr>
          </a:p>
          <a:p>
            <a:r>
              <a:rPr lang="fr-FR" sz="4400" b="1" i="1" dirty="0" smtClean="0">
                <a:solidFill>
                  <a:schemeClr val="bg1"/>
                </a:solidFill>
              </a:rPr>
              <a:t>L</a:t>
            </a:r>
            <a:r>
              <a:rPr lang="fr-FR" sz="4400" b="1" i="1" dirty="0">
                <a:solidFill>
                  <a:schemeClr val="bg1"/>
                </a:solidFill>
              </a:rPr>
              <a:t>’ ETABLISSEMENT “PALAZZO SALES” À ERICE </a:t>
            </a:r>
            <a:endParaRPr lang="it-IT" sz="4400" i="1" dirty="0">
              <a:solidFill>
                <a:schemeClr val="bg1"/>
              </a:solidFill>
            </a:endParaRPr>
          </a:p>
          <a:p>
            <a:endParaRPr lang="it-IT" sz="4400" dirty="0"/>
          </a:p>
        </p:txBody>
      </p:sp>
      <p:pic>
        <p:nvPicPr>
          <p:cNvPr id="4" name="Immagine 3" descr="Palazzo-Sales-Erice-Vett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57422" y="4000504"/>
            <a:ext cx="4500594" cy="25003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subTitle" idx="1"/>
          </p:nvPr>
        </p:nvSpPr>
        <p:spPr>
          <a:xfrm>
            <a:off x="642910" y="357166"/>
            <a:ext cx="8001056" cy="257176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Il se trouve dans le centre ville d’ un village médiéval, Erice. Il y a 96 élèves. Les étudiants ont à disposition une salle informatique, les laboratoires de cuisine et de salle, un bar et une salle à manger.</a:t>
            </a:r>
            <a:endParaRPr lang="it-IT" dirty="0" smtClean="0">
              <a:solidFill>
                <a:schemeClr val="bg1"/>
              </a:solidFill>
            </a:endParaRPr>
          </a:p>
          <a:p>
            <a:endParaRPr lang="it-IT" dirty="0"/>
          </a:p>
        </p:txBody>
      </p:sp>
      <p:pic>
        <p:nvPicPr>
          <p:cNvPr id="6" name="Immagine 5" descr="E:\IMG-20191011-WA003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4381" y="3214686"/>
            <a:ext cx="7215238" cy="32861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63</Words>
  <Application>Microsoft Office PowerPoint</Application>
  <PresentationFormat>Presentazione su schermo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NOTRE  LYCÉE 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NOTRE  LYCÉE</dc:title>
  <dc:creator>Docente</dc:creator>
  <cp:lastModifiedBy>Docente</cp:lastModifiedBy>
  <cp:revision>3</cp:revision>
  <dcterms:created xsi:type="dcterms:W3CDTF">2019-12-17T13:14:16Z</dcterms:created>
  <dcterms:modified xsi:type="dcterms:W3CDTF">2019-12-17T13:31:53Z</dcterms:modified>
</cp:coreProperties>
</file>