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61" r:id="rId6"/>
    <p:sldId id="263" r:id="rId7"/>
    <p:sldId id="262" r:id="rId8"/>
    <p:sldId id="259" r:id="rId9"/>
    <p:sldId id="266" r:id="rId10"/>
    <p:sldId id="264"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08" d="100"/>
          <a:sy n="108" d="100"/>
        </p:scale>
        <p:origin x="1302" y="11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16" name="Symbol zastępczy numeru slajdu 15"/>
          <p:cNvSpPr>
            <a:spLocks noGrp="1"/>
          </p:cNvSpPr>
          <p:nvPr>
            <p:ph type="sldNum" sz="quarter" idx="11"/>
          </p:nvPr>
        </p:nvSpPr>
        <p:spPr/>
        <p:txBody>
          <a:bodyPr/>
          <a:lstStyle/>
          <a:p>
            <a:fld id="{414C482F-5E7C-40D5-96F5-04DA5C532ECA}"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4C482F-5E7C-40D5-96F5-04DA5C532ECA}" type="slidenum">
              <a:rPr lang="pl-PL" smtClean="0"/>
              <a:pPr/>
              <a:t>‹#›</a:t>
            </a:fld>
            <a:endParaRPr lang="pl-PL"/>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4C482F-5E7C-40D5-96F5-04DA5C532ECA}" type="slidenum">
              <a:rPr lang="pl-PL" smtClean="0"/>
              <a:pPr/>
              <a:t>‹#›</a:t>
            </a:fld>
            <a:endParaRPr lang="pl-PL"/>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4" name="Symbol zastępczy daty 13"/>
          <p:cNvSpPr>
            <a:spLocks noGrp="1"/>
          </p:cNvSpPr>
          <p:nvPr>
            <p:ph type="dt" sz="half" idx="14"/>
          </p:nvPr>
        </p:nvSpPr>
        <p:spPr/>
        <p:txBody>
          <a:bodyPr/>
          <a:lstStyle/>
          <a:p>
            <a:fld id="{545548D9-31EB-427E-BF4E-B3A264663332}" type="datetimeFigureOut">
              <a:rPr lang="pl-PL" smtClean="0"/>
              <a:pPr/>
              <a:t>22.01.2021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414C482F-5E7C-40D5-96F5-04DA5C532ECA}"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a:t>Kliknij, aby edytować styl</a:t>
            </a:r>
            <a:endParaRPr kumimoji="0"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4C482F-5E7C-40D5-96F5-04DA5C532ECA}"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4C482F-5E7C-40D5-96F5-04DA5C532ECA}" type="slidenum">
              <a:rPr lang="pl-PL" smtClean="0"/>
              <a:pPr/>
              <a:t>‹#›</a:t>
            </a:fld>
            <a:endParaRPr lang="pl-PL"/>
          </a:p>
        </p:txBody>
      </p:sp>
      <p:sp>
        <p:nvSpPr>
          <p:cNvPr id="2" name="Tytuł 1"/>
          <p:cNvSpPr>
            <a:spLocks noGrp="1"/>
          </p:cNvSpPr>
          <p:nvPr>
            <p:ph type="title"/>
          </p:nvPr>
        </p:nvSpPr>
        <p:spPr/>
        <p:txBody>
          <a:bodyPr/>
          <a:lstStyle/>
          <a:p>
            <a:r>
              <a:rPr kumimoji="0" lang="pl-PL"/>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414C482F-5E7C-40D5-96F5-04DA5C532ECA}"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14C482F-5E7C-40D5-96F5-04DA5C532ECA}" type="slidenum">
              <a:rPr lang="pl-PL" smtClean="0"/>
              <a:pPr/>
              <a:t>‹#›</a:t>
            </a:fld>
            <a:endParaRPr lang="pl-PL"/>
          </a:p>
        </p:txBody>
      </p:sp>
      <p:sp>
        <p:nvSpPr>
          <p:cNvPr id="2" name="Tytuł 1"/>
          <p:cNvSpPr>
            <a:spLocks noGrp="1"/>
          </p:cNvSpPr>
          <p:nvPr>
            <p:ph type="title"/>
          </p:nvPr>
        </p:nvSpPr>
        <p:spPr/>
        <p:txBody>
          <a:bodyPr/>
          <a:lstStyle/>
          <a:p>
            <a:r>
              <a:rPr kumimoji="0" lang="pl-PL"/>
              <a:t>Kliknij, aby edytować styl</a:t>
            </a:r>
            <a:endParaRPr kumimoji="0"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14C482F-5E7C-40D5-96F5-04DA5C532ECA}" type="slidenum">
              <a:rPr lang="pl-PL" smtClean="0"/>
              <a:pPr/>
              <a:t>‹#›</a:t>
            </a:fld>
            <a:endParaRPr lang="pl-PL"/>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8" name="Symbol zastępczy daty 7"/>
          <p:cNvSpPr>
            <a:spLocks noGrp="1"/>
          </p:cNvSpPr>
          <p:nvPr>
            <p:ph type="dt" sz="half" idx="14"/>
          </p:nvPr>
        </p:nvSpPr>
        <p:spPr/>
        <p:txBody>
          <a:bodyPr/>
          <a:lstStyle/>
          <a:p>
            <a:fld id="{545548D9-31EB-427E-BF4E-B3A264663332}" type="datetimeFigureOut">
              <a:rPr lang="pl-PL" smtClean="0"/>
              <a:pPr/>
              <a:t>22.01.2021</a:t>
            </a:fld>
            <a:endParaRPr lang="pl-PL"/>
          </a:p>
        </p:txBody>
      </p:sp>
      <p:sp>
        <p:nvSpPr>
          <p:cNvPr id="9" name="Symbol zastępczy numeru slajdu 8"/>
          <p:cNvSpPr>
            <a:spLocks noGrp="1"/>
          </p:cNvSpPr>
          <p:nvPr>
            <p:ph type="sldNum" sz="quarter" idx="15"/>
          </p:nvPr>
        </p:nvSpPr>
        <p:spPr/>
        <p:txBody>
          <a:bodyPr/>
          <a:lstStyle/>
          <a:p>
            <a:fld id="{414C482F-5E7C-40D5-96F5-04DA5C532ECA}"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8" name="Symbol zastępczy daty 7"/>
          <p:cNvSpPr>
            <a:spLocks noGrp="1"/>
          </p:cNvSpPr>
          <p:nvPr>
            <p:ph type="dt" sz="half" idx="10"/>
          </p:nvPr>
        </p:nvSpPr>
        <p:spPr/>
        <p:txBody>
          <a:bodyPr/>
          <a:lstStyle/>
          <a:p>
            <a:fld id="{545548D9-31EB-427E-BF4E-B3A264663332}" type="datetimeFigureOut">
              <a:rPr lang="pl-PL" smtClean="0"/>
              <a:pPr/>
              <a:t>22.01.2021</a:t>
            </a:fld>
            <a:endParaRPr lang="pl-PL"/>
          </a:p>
        </p:txBody>
      </p:sp>
      <p:sp>
        <p:nvSpPr>
          <p:cNvPr id="9" name="Symbol zastępczy numeru slajdu 8"/>
          <p:cNvSpPr>
            <a:spLocks noGrp="1"/>
          </p:cNvSpPr>
          <p:nvPr>
            <p:ph type="sldNum" sz="quarter" idx="11"/>
          </p:nvPr>
        </p:nvSpPr>
        <p:spPr/>
        <p:txBody>
          <a:bodyPr/>
          <a:lstStyle/>
          <a:p>
            <a:fld id="{414C482F-5E7C-40D5-96F5-04DA5C532ECA}"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45548D9-31EB-427E-BF4E-B3A264663332}" type="datetimeFigureOut">
              <a:rPr lang="pl-PL" smtClean="0"/>
              <a:pPr/>
              <a:t>22.01.2021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14C482F-5E7C-40D5-96F5-04DA5C532ECA}"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beszamel.se.pl/dania-wigilijne/karp-wigilijny-smazony-pieczony-gotowany-marynowany-14-najlepszych-przepisow-na-karpia,21359/" TargetMode="External"/><Relationship Id="rId13" Type="http://schemas.openxmlformats.org/officeDocument/2006/relationships/hyperlink" Target="https://pl.wikipedia.org/wiki/Nowy_Rok" TargetMode="External"/><Relationship Id="rId3" Type="http://schemas.openxmlformats.org/officeDocument/2006/relationships/hyperlink" Target="https://pl.wikipedia.org/wiki/Plik:Advent_wreath.jpg" TargetMode="External"/><Relationship Id="rId7" Type="http://schemas.openxmlformats.org/officeDocument/2006/relationships/hyperlink" Target="https://zakochanewzupach.pl/barszcz-z-uszkami/" TargetMode="External"/><Relationship Id="rId12" Type="http://schemas.openxmlformats.org/officeDocument/2006/relationships/hyperlink" Target="https://www.edziecko.pl/edziecko/1,80257,19291677,swiety-mikolaj-w-szkole-czyli-jak-wspolczesnie-obchodzimy.html" TargetMode="External"/><Relationship Id="rId2" Type="http://schemas.openxmlformats.org/officeDocument/2006/relationships/hyperlink" Target="https://www.epinokio.pl/product-pol-319915-Kalendarz-adwentowy-z-oswietleniem-led-kaskada-small-foot-design-zabawka-drewniana-zabawka-swiateczna-dla-4-latka.html" TargetMode="External"/><Relationship Id="rId1" Type="http://schemas.openxmlformats.org/officeDocument/2006/relationships/slideLayout" Target="../slideLayouts/slideLayout2.xml"/><Relationship Id="rId6" Type="http://schemas.openxmlformats.org/officeDocument/2006/relationships/hyperlink" Target="https://pl.wikipedia.org/wiki/Bo&#380;e_Narodzenie_w_Polsce" TargetMode="External"/><Relationship Id="rId11" Type="http://schemas.openxmlformats.org/officeDocument/2006/relationships/hyperlink" Target="https://kobieta.gazeta.pl/kobieta/7,107881,26577849,mikolajki-co-to-za-swieto-czy-wiecie-dlaczego-dajemy-sobie.html" TargetMode="External"/><Relationship Id="rId5" Type="http://schemas.openxmlformats.org/officeDocument/2006/relationships/hyperlink" Target="https://pl.wikipedia.org/wiki/Plik:Oplatki.w.koszyczku.jpg" TargetMode="External"/><Relationship Id="rId10" Type="http://schemas.openxmlformats.org/officeDocument/2006/relationships/hyperlink" Target="https://www.nocowanie.pl/miejski-sylwester-19-20-w-najwiekszych-polskich-miastach.html" TargetMode="External"/><Relationship Id="rId4" Type="http://schemas.openxmlformats.org/officeDocument/2006/relationships/hyperlink" Target="https://pl.wikipedia.org/wiki/Plik:Wigilia_potrawy_554.jpg" TargetMode="External"/><Relationship Id="rId9" Type="http://schemas.openxmlformats.org/officeDocument/2006/relationships/hyperlink" Target="https://fajnyogrod.pl/porady/choinka-swiateczna-_t/" TargetMode="External"/><Relationship Id="rId14" Type="http://schemas.openxmlformats.org/officeDocument/2006/relationships/hyperlink" Target="https://pl.wikipedia.org/wiki/Miko%C5%82ajk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a:t>Klaudia Błąkała</a:t>
            </a:r>
          </a:p>
          <a:p>
            <a:r>
              <a:rPr lang="pl-PL" dirty="0"/>
              <a:t>Bartosz Imieło</a:t>
            </a:r>
          </a:p>
          <a:p>
            <a:r>
              <a:rPr lang="pl-PL" dirty="0"/>
              <a:t>Mateusz Lisieński</a:t>
            </a:r>
          </a:p>
        </p:txBody>
      </p:sp>
      <p:sp>
        <p:nvSpPr>
          <p:cNvPr id="2" name="Tytuł 1"/>
          <p:cNvSpPr>
            <a:spLocks noGrp="1"/>
          </p:cNvSpPr>
          <p:nvPr>
            <p:ph type="ctrTitle"/>
          </p:nvPr>
        </p:nvSpPr>
        <p:spPr/>
        <p:txBody>
          <a:bodyPr/>
          <a:lstStyle/>
          <a:p>
            <a:r>
              <a:rPr lang="pl-PL" dirty="0" err="1"/>
              <a:t>Holidays</a:t>
            </a:r>
            <a:r>
              <a:rPr lang="pl-PL" dirty="0"/>
              <a:t> </a:t>
            </a:r>
            <a:r>
              <a:rPr lang="pl-PL" dirty="0" err="1"/>
              <a:t>in</a:t>
            </a:r>
            <a:r>
              <a:rPr lang="pl-PL" dirty="0"/>
              <a:t> Poland</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28670"/>
            <a:ext cx="8229600" cy="5167330"/>
          </a:xfrm>
        </p:spPr>
        <p:txBody>
          <a:bodyPr>
            <a:normAutofit/>
          </a:bodyPr>
          <a:lstStyle/>
          <a:p>
            <a:r>
              <a:rPr lang="pl-PL" sz="1100" dirty="0"/>
              <a:t>Photo of </a:t>
            </a:r>
            <a:r>
              <a:rPr lang="en-US" sz="1100" dirty="0"/>
              <a:t>Advent calendar</a:t>
            </a:r>
            <a:r>
              <a:rPr lang="pl-PL" sz="1100" dirty="0"/>
              <a:t> - </a:t>
            </a:r>
            <a:r>
              <a:rPr lang="pl-PL" sz="1100" dirty="0">
                <a:hlinkClick r:id="rId2"/>
              </a:rPr>
              <a:t>https://www.epinokio.pl/product-pol-319915-Kalendarz-adwentowy-z-oswietleniem-led-kaskada-small-foot-design-zabawka-drewniana-zabawka-swiateczna-dla-4-latka.html</a:t>
            </a:r>
            <a:endParaRPr lang="pl-PL" sz="1100" dirty="0"/>
          </a:p>
          <a:p>
            <a:r>
              <a:rPr lang="pl-PL" sz="1100" dirty="0"/>
              <a:t>Photo of </a:t>
            </a:r>
            <a:r>
              <a:rPr lang="en-US" sz="1100" dirty="0"/>
              <a:t>Advent wreath</a:t>
            </a:r>
            <a:r>
              <a:rPr lang="pl-PL" sz="1100" dirty="0"/>
              <a:t> - </a:t>
            </a:r>
            <a:r>
              <a:rPr lang="pl-PL" sz="1100" dirty="0">
                <a:hlinkClick r:id="rId3"/>
              </a:rPr>
              <a:t>https://pl.wikipedia.org/wiki/Plik:Advent_wreath.jpg</a:t>
            </a:r>
            <a:endParaRPr lang="pl-PL" sz="1100" dirty="0"/>
          </a:p>
          <a:p>
            <a:r>
              <a:rPr lang="pl-PL" sz="1100" dirty="0"/>
              <a:t>Photo of </a:t>
            </a:r>
            <a:r>
              <a:rPr lang="pl-PL" sz="1100" dirty="0" err="1"/>
              <a:t>the</a:t>
            </a:r>
            <a:r>
              <a:rPr lang="pl-PL" sz="1100" dirty="0"/>
              <a:t> </a:t>
            </a:r>
            <a:r>
              <a:rPr lang="pl-PL" sz="1100" dirty="0" err="1"/>
              <a:t>table</a:t>
            </a:r>
            <a:r>
              <a:rPr lang="pl-PL" sz="1100" dirty="0"/>
              <a:t> - </a:t>
            </a:r>
            <a:r>
              <a:rPr lang="pl-PL" sz="1100" dirty="0">
                <a:hlinkClick r:id="rId4"/>
              </a:rPr>
              <a:t>https://pl.wikipedia.org/wiki/Plik:Wigilia_potrawy_554.jpg</a:t>
            </a:r>
            <a:endParaRPr lang="pl-PL" sz="1100" dirty="0"/>
          </a:p>
          <a:p>
            <a:r>
              <a:rPr lang="pl-PL" sz="1100" dirty="0"/>
              <a:t>Photo of </a:t>
            </a:r>
            <a:r>
              <a:rPr lang="pl-PL" sz="1100" dirty="0" err="1"/>
              <a:t>Wafers</a:t>
            </a:r>
            <a:r>
              <a:rPr lang="pl-PL" sz="1100" dirty="0"/>
              <a:t> - </a:t>
            </a:r>
            <a:r>
              <a:rPr lang="pl-PL" sz="1100" dirty="0">
                <a:hlinkClick r:id="rId5"/>
              </a:rPr>
              <a:t>https://pl.wikipedia.org/wiki/Plik:Oplatki.w.koszyczku.jpg</a:t>
            </a:r>
            <a:endParaRPr lang="pl-PL" sz="1100" dirty="0"/>
          </a:p>
          <a:p>
            <a:r>
              <a:rPr lang="pl-PL" sz="1100" dirty="0" err="1"/>
              <a:t>Informations</a:t>
            </a:r>
            <a:r>
              <a:rPr lang="pl-PL" sz="1100" dirty="0"/>
              <a:t> </a:t>
            </a:r>
            <a:r>
              <a:rPr lang="pl-PL" sz="1100" dirty="0" err="1"/>
              <a:t>about</a:t>
            </a:r>
            <a:r>
              <a:rPr lang="pl-PL" sz="1100" dirty="0"/>
              <a:t> </a:t>
            </a:r>
            <a:r>
              <a:rPr lang="pl-PL" sz="1100" dirty="0" err="1"/>
              <a:t>Christmas</a:t>
            </a:r>
            <a:r>
              <a:rPr lang="pl-PL" sz="1100" dirty="0"/>
              <a:t> - </a:t>
            </a:r>
            <a:r>
              <a:rPr lang="pl-PL" sz="1100" dirty="0">
                <a:hlinkClick r:id="rId6"/>
              </a:rPr>
              <a:t>https://pl.wikipedia.org/wiki/Boże_Narodzenie_w_Polsce</a:t>
            </a:r>
            <a:endParaRPr lang="pl-PL" sz="1100" dirty="0"/>
          </a:p>
          <a:p>
            <a:r>
              <a:rPr lang="pl-PL" sz="1100" dirty="0"/>
              <a:t>Photo of </a:t>
            </a:r>
            <a:r>
              <a:rPr lang="pl-PL" sz="1100" dirty="0" err="1"/>
              <a:t>borscht</a:t>
            </a:r>
            <a:r>
              <a:rPr lang="pl-PL" sz="1100" dirty="0"/>
              <a:t> </a:t>
            </a:r>
            <a:r>
              <a:rPr lang="pl-PL" sz="1100" dirty="0" err="1"/>
              <a:t>with</a:t>
            </a:r>
            <a:r>
              <a:rPr lang="pl-PL" sz="1100" dirty="0"/>
              <a:t> </a:t>
            </a:r>
            <a:r>
              <a:rPr lang="pl-PL" sz="1100" dirty="0" err="1"/>
              <a:t>dumplings</a:t>
            </a:r>
            <a:r>
              <a:rPr lang="pl-PL" sz="1100" dirty="0"/>
              <a:t> - </a:t>
            </a:r>
            <a:r>
              <a:rPr lang="pl-PL" sz="1100" dirty="0">
                <a:hlinkClick r:id="rId7"/>
              </a:rPr>
              <a:t>https://zakochanewzupach.pl/barszcz-z-uszkami/</a:t>
            </a:r>
            <a:endParaRPr lang="pl-PL" sz="1100" dirty="0"/>
          </a:p>
          <a:p>
            <a:r>
              <a:rPr lang="pl-PL" sz="1100" dirty="0"/>
              <a:t>Photo of </a:t>
            </a:r>
            <a:r>
              <a:rPr lang="pl-PL" sz="1100" dirty="0" err="1"/>
              <a:t>Carp</a:t>
            </a:r>
            <a:r>
              <a:rPr lang="pl-PL" sz="1100" dirty="0"/>
              <a:t> - </a:t>
            </a:r>
            <a:r>
              <a:rPr lang="pl-PL" sz="1100" dirty="0">
                <a:hlinkClick r:id="rId8"/>
              </a:rPr>
              <a:t>https://beszamel.se.pl/dania-wigilijne/karp-wigilijny-smazony-pieczony-gotowany-marynowany-14-najlepszych-przepisow-na-karpia,21359/</a:t>
            </a:r>
            <a:endParaRPr lang="pl-PL" sz="1100" dirty="0"/>
          </a:p>
          <a:p>
            <a:r>
              <a:rPr lang="pl-PL" sz="1100" dirty="0"/>
              <a:t>Photo of </a:t>
            </a:r>
            <a:r>
              <a:rPr lang="pl-PL" sz="1100" dirty="0" err="1"/>
              <a:t>christmas</a:t>
            </a:r>
            <a:r>
              <a:rPr lang="pl-PL" sz="1100" dirty="0"/>
              <a:t> </a:t>
            </a:r>
            <a:r>
              <a:rPr lang="pl-PL" sz="1100" dirty="0" err="1"/>
              <a:t>tree</a:t>
            </a:r>
            <a:r>
              <a:rPr lang="pl-PL" sz="1100" dirty="0"/>
              <a:t> - </a:t>
            </a:r>
            <a:r>
              <a:rPr lang="pl-PL" sz="1100" dirty="0">
                <a:hlinkClick r:id="rId9"/>
              </a:rPr>
              <a:t>https://fajnyogrod.pl/porady/choinka-swiateczna-_t/</a:t>
            </a:r>
            <a:endParaRPr lang="pl-PL" sz="1100" dirty="0"/>
          </a:p>
          <a:p>
            <a:r>
              <a:rPr lang="pl-PL" sz="1100" dirty="0"/>
              <a:t>Photo od </a:t>
            </a:r>
            <a:r>
              <a:rPr lang="pl-PL" sz="1100" dirty="0" err="1"/>
              <a:t>fireworks</a:t>
            </a:r>
            <a:r>
              <a:rPr lang="pl-PL" sz="1100" dirty="0"/>
              <a:t> - </a:t>
            </a:r>
            <a:r>
              <a:rPr lang="pl-PL" sz="1100" dirty="0">
                <a:hlinkClick r:id="rId10"/>
              </a:rPr>
              <a:t>https://www.nocowanie.pl/miejski-sylwester-19-20-w-najwiekszych-polskich-miastach.html</a:t>
            </a:r>
            <a:endParaRPr lang="pl-PL" sz="1100" dirty="0"/>
          </a:p>
          <a:p>
            <a:r>
              <a:rPr lang="pl-PL" sz="1100" dirty="0"/>
              <a:t>Photo of Santa - </a:t>
            </a:r>
            <a:r>
              <a:rPr lang="pl-PL" sz="1100" dirty="0">
                <a:hlinkClick r:id="rId11"/>
              </a:rPr>
              <a:t>https://kobieta.gazeta.pl/kobieta/7,107881,26577849,mikolajki-co-to-za-swieto-czy-wiecie-dlaczego-dajemy-sobie.html</a:t>
            </a:r>
            <a:endParaRPr lang="pl-PL" sz="1100" dirty="0"/>
          </a:p>
          <a:p>
            <a:r>
              <a:rPr lang="pl-PL" sz="1100" dirty="0"/>
              <a:t>Photo of </a:t>
            </a:r>
            <a:r>
              <a:rPr lang="pl-PL" sz="1100" dirty="0" err="1"/>
              <a:t>the</a:t>
            </a:r>
            <a:r>
              <a:rPr lang="pl-PL" sz="1100" dirty="0"/>
              <a:t> </a:t>
            </a:r>
            <a:r>
              <a:rPr lang="pl-PL" sz="1100" dirty="0" err="1"/>
              <a:t>present</a:t>
            </a:r>
            <a:r>
              <a:rPr lang="pl-PL" sz="1100" dirty="0"/>
              <a:t> - </a:t>
            </a:r>
            <a:r>
              <a:rPr lang="pl-PL" sz="1100" dirty="0">
                <a:hlinkClick r:id="rId12"/>
              </a:rPr>
              <a:t>https://www.edziecko.pl/edziecko/1,80257,19291677,swiety-mikolaj-w-szkole-czyli-jak-wspolczesnie-obchodzimy.html</a:t>
            </a:r>
            <a:endParaRPr lang="pl-PL" sz="1100" dirty="0"/>
          </a:p>
          <a:p>
            <a:r>
              <a:rPr lang="pl-PL" sz="1100" dirty="0" err="1"/>
              <a:t>Infomations</a:t>
            </a:r>
            <a:r>
              <a:rPr lang="pl-PL" sz="1100" dirty="0"/>
              <a:t> </a:t>
            </a:r>
            <a:r>
              <a:rPr lang="pl-PL" sz="1100" dirty="0" err="1"/>
              <a:t>about</a:t>
            </a:r>
            <a:r>
              <a:rPr lang="pl-PL" sz="1100" dirty="0"/>
              <a:t> New </a:t>
            </a:r>
            <a:r>
              <a:rPr lang="pl-PL" sz="1100" dirty="0" err="1"/>
              <a:t>Years</a:t>
            </a:r>
            <a:r>
              <a:rPr lang="pl-PL" sz="1100" dirty="0"/>
              <a:t> </a:t>
            </a:r>
            <a:r>
              <a:rPr lang="pl-PL" sz="1100" dirty="0" err="1"/>
              <a:t>Eve</a:t>
            </a:r>
            <a:r>
              <a:rPr lang="pl-PL" sz="1100" dirty="0"/>
              <a:t> - </a:t>
            </a:r>
            <a:r>
              <a:rPr lang="pl-PL" sz="1100" dirty="0">
                <a:hlinkClick r:id="rId13"/>
              </a:rPr>
              <a:t>https://pl.wikipedia.org/wiki/Nowy_Rok</a:t>
            </a:r>
            <a:endParaRPr lang="pl-PL" sz="1100" dirty="0"/>
          </a:p>
          <a:p>
            <a:r>
              <a:rPr lang="pl-PL" sz="1100" dirty="0" err="1"/>
              <a:t>Informations</a:t>
            </a:r>
            <a:r>
              <a:rPr lang="pl-PL" sz="1100" dirty="0"/>
              <a:t> </a:t>
            </a:r>
            <a:r>
              <a:rPr lang="pl-PL" sz="1100" dirty="0" err="1"/>
              <a:t>about</a:t>
            </a:r>
            <a:r>
              <a:rPr lang="pl-PL" sz="1100" dirty="0"/>
              <a:t> Mikołajki - </a:t>
            </a:r>
            <a:r>
              <a:rPr lang="pl-PL" sz="1100" u="sng" dirty="0">
                <a:hlinkClick r:id="rId14"/>
              </a:rPr>
              <a:t>https://pl.wikipedia.org/wiki/Mikołajki</a:t>
            </a:r>
            <a:br>
              <a:rPr lang="pl-PL" sz="1050" dirty="0"/>
            </a:br>
            <a:endParaRPr lang="pl-PL" sz="1050" dirty="0"/>
          </a:p>
          <a:p>
            <a:endParaRPr lang="pl-PL" sz="1050" dirty="0"/>
          </a:p>
          <a:p>
            <a:endParaRPr lang="pl-PL" sz="1050" dirty="0"/>
          </a:p>
          <a:p>
            <a:endParaRPr lang="pl-PL" sz="1050" dirty="0"/>
          </a:p>
          <a:p>
            <a:endParaRPr lang="pl-PL" sz="1050" dirty="0"/>
          </a:p>
        </p:txBody>
      </p:sp>
      <p:sp>
        <p:nvSpPr>
          <p:cNvPr id="3" name="Tytuł 2"/>
          <p:cNvSpPr>
            <a:spLocks noGrp="1"/>
          </p:cNvSpPr>
          <p:nvPr>
            <p:ph type="title"/>
          </p:nvPr>
        </p:nvSpPr>
        <p:spPr>
          <a:xfrm>
            <a:off x="457200" y="152400"/>
            <a:ext cx="8229600" cy="704832"/>
          </a:xfrm>
        </p:spPr>
        <p:txBody>
          <a:bodyPr>
            <a:normAutofit fontScale="90000"/>
          </a:bodyPr>
          <a:lstStyle/>
          <a:p>
            <a:pPr algn="ctr"/>
            <a:r>
              <a:rPr lang="pl-PL" dirty="0" err="1"/>
              <a:t>Sources</a:t>
            </a:r>
            <a:endParaRPr lang="pl-PL"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4833958"/>
          </a:xfrm>
        </p:spPr>
        <p:txBody>
          <a:bodyPr>
            <a:noAutofit/>
          </a:bodyPr>
          <a:lstStyle/>
          <a:p>
            <a:pPr algn="just"/>
            <a:r>
              <a:rPr lang="en-US" sz="1800" dirty="0"/>
              <a:t>Saint Nicholas Day, also called the Feast of Saint Nicholas, it is a tradition that is celebrated on 6th December. </a:t>
            </a:r>
            <a:endParaRPr lang="pl-PL" sz="1800" dirty="0"/>
          </a:p>
          <a:p>
            <a:pPr algn="just"/>
            <a:r>
              <a:rPr lang="en-US" sz="1800" dirty="0"/>
              <a:t>It isn’t really a holiday it’s more of an tradition that is most popular in Germany and Poland.</a:t>
            </a:r>
            <a:endParaRPr lang="pl-PL" sz="1800" dirty="0"/>
          </a:p>
          <a:p>
            <a:pPr algn="just"/>
            <a:r>
              <a:rPr lang="en-US" sz="1800" dirty="0"/>
              <a:t>The main goal of this tradition is to give a little presents or at least sweets to children. The tradition is named after Saint Nicholas of Myra who gifted some basic needs and money to poor children in poor areas. </a:t>
            </a:r>
            <a:endParaRPr lang="pl-PL" sz="1800" dirty="0"/>
          </a:p>
        </p:txBody>
      </p:sp>
      <p:sp>
        <p:nvSpPr>
          <p:cNvPr id="3" name="Tytuł 2"/>
          <p:cNvSpPr>
            <a:spLocks noGrp="1"/>
          </p:cNvSpPr>
          <p:nvPr>
            <p:ph type="title"/>
          </p:nvPr>
        </p:nvSpPr>
        <p:spPr/>
        <p:txBody>
          <a:bodyPr/>
          <a:lstStyle/>
          <a:p>
            <a:r>
              <a:rPr lang="pl-PL" dirty="0" err="1"/>
              <a:t>Mikolajki</a:t>
            </a:r>
            <a:endParaRPr lang="pl-PL" dirty="0"/>
          </a:p>
        </p:txBody>
      </p:sp>
      <p:pic>
        <p:nvPicPr>
          <p:cNvPr id="7170" name="Picture 2" descr="C:\Users\AMJ\Desktop\z22675148Q,W-szkole-wiele-sie-zmienia--ale-w-Mikolajki-ucznio.jpg"/>
          <p:cNvPicPr>
            <a:picLocks noChangeAspect="1" noChangeArrowheads="1"/>
          </p:cNvPicPr>
          <p:nvPr/>
        </p:nvPicPr>
        <p:blipFill>
          <a:blip r:embed="rId2"/>
          <a:srcRect/>
          <a:stretch>
            <a:fillRect/>
          </a:stretch>
        </p:blipFill>
        <p:spPr bwMode="auto">
          <a:xfrm>
            <a:off x="2643174" y="3714752"/>
            <a:ext cx="3857652" cy="2638136"/>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heckerboard(across)">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571480"/>
            <a:ext cx="8229600" cy="4071966"/>
          </a:xfrm>
        </p:spPr>
        <p:txBody>
          <a:bodyPr>
            <a:normAutofit/>
          </a:bodyPr>
          <a:lstStyle/>
          <a:p>
            <a:pPr algn="just"/>
            <a:r>
              <a:rPr lang="en-US" sz="1800" dirty="0"/>
              <a:t>Also this tradition like many other has a nice legend that According to it, young Nicholas, even before being elected bishop, had a greedy and wealthy neighbor who mocked him constantly for not being rich. God punished a neighbor and made him lose his fortune and fall into extreme poverty. When he could no longer support his family, he decided to sell his three daughters because no one wanted to marry them without receiving a dowry. Nicholas, after a long reflection on the texts of the Bible and prayer, decided to save the virtue of girls. Three times, under the cover of night, he threw money for a dowry for each subsequent sister through the window. After the neighbor has already organized two weddings, he decided to find out where the mysterious money was coming from. He stayed awake all night and was surprised to discover that</a:t>
            </a:r>
            <a:endParaRPr lang="pl-PL" dirty="0"/>
          </a:p>
        </p:txBody>
      </p:sp>
      <p:pic>
        <p:nvPicPr>
          <p:cNvPr id="6146" name="Picture 2" descr="C:\Users\AMJ\Desktop\z26577876IH,To--czym-sa-mikolajki--wie-doskonale-kazde-dziecko.jpg"/>
          <p:cNvPicPr>
            <a:picLocks noChangeAspect="1" noChangeArrowheads="1"/>
          </p:cNvPicPr>
          <p:nvPr/>
        </p:nvPicPr>
        <p:blipFill>
          <a:blip r:embed="rId2"/>
          <a:srcRect/>
          <a:stretch>
            <a:fillRect/>
          </a:stretch>
        </p:blipFill>
        <p:spPr bwMode="auto">
          <a:xfrm>
            <a:off x="5500694" y="3786190"/>
            <a:ext cx="3045468" cy="2500330"/>
          </a:xfrm>
          <a:prstGeom prst="rect">
            <a:avLst/>
          </a:prstGeom>
          <a:ln>
            <a:noFill/>
          </a:ln>
          <a:effectLst>
            <a:outerShdw blurRad="190500" algn="tl" rotWithShape="0">
              <a:srgbClr val="000000">
                <a:alpha val="70000"/>
              </a:srgbClr>
            </a:outerShdw>
          </a:effectLst>
        </p:spPr>
      </p:pic>
      <p:sp>
        <p:nvSpPr>
          <p:cNvPr id="8" name="Symbol zastępczy zawartości 1"/>
          <p:cNvSpPr txBox="1">
            <a:spLocks/>
          </p:cNvSpPr>
          <p:nvPr/>
        </p:nvSpPr>
        <p:spPr>
          <a:xfrm>
            <a:off x="428596" y="3571876"/>
            <a:ext cx="4929222" cy="4071966"/>
          </a:xfrm>
          <a:prstGeom prst="rect">
            <a:avLst/>
          </a:prstGeom>
        </p:spPr>
        <p:txBody>
          <a:bodyPr vert="horz">
            <a:normAutofit/>
          </a:bodyPr>
          <a:lstStyle/>
          <a:p>
            <a:pPr marL="274320" indent="-274320" algn="just">
              <a:spcBef>
                <a:spcPts val="600"/>
              </a:spcBef>
              <a:buClr>
                <a:schemeClr val="accent2"/>
              </a:buClr>
              <a:buSzPct val="85000"/>
            </a:pPr>
            <a:r>
              <a:rPr kumimoji="0" lang="pl-PL" b="0" i="0" u="none" strike="noStrike" kern="1200" cap="none" spc="0" normalizeH="0" baseline="0" noProof="0" dirty="0">
                <a:ln>
                  <a:noFill/>
                </a:ln>
                <a:solidFill>
                  <a:schemeClr val="tx1"/>
                </a:solidFill>
                <a:effectLst/>
                <a:uLnTx/>
                <a:uFillTx/>
                <a:latin typeface="+mn-lt"/>
                <a:ea typeface="+mn-ea"/>
                <a:cs typeface="+mn-cs"/>
              </a:rPr>
              <a:t>     </a:t>
            </a:r>
            <a:r>
              <a:rPr kumimoji="0" lang="en-US" b="0" i="0" u="none" strike="noStrike" kern="1200" cap="none" spc="0" normalizeH="0" baseline="0" noProof="0" dirty="0">
                <a:ln>
                  <a:noFill/>
                </a:ln>
                <a:solidFill>
                  <a:schemeClr val="tx1"/>
                </a:solidFill>
                <a:effectLst/>
                <a:uLnTx/>
                <a:uFillTx/>
                <a:latin typeface="+mn-lt"/>
                <a:ea typeface="+mn-ea"/>
                <a:cs typeface="+mn-cs"/>
              </a:rPr>
              <a:t>it was Nicholas, despised by him, that was throwing money through the window for the third time. He thanked him, ashamed, and decided to change his life to comply with the commandments. </a:t>
            </a:r>
            <a:endParaRPr kumimoji="0" lang="pl-PL"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pl-PL"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5" presetClass="entr" presetSubtype="1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heckerboard(across)">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1547810"/>
          </a:xfrm>
        </p:spPr>
        <p:txBody>
          <a:bodyPr>
            <a:normAutofit fontScale="92500"/>
          </a:bodyPr>
          <a:lstStyle/>
          <a:p>
            <a:pPr algn="just"/>
            <a:r>
              <a:rPr lang="pl-PL" sz="1800" dirty="0" err="1"/>
              <a:t>Christmas</a:t>
            </a:r>
            <a:r>
              <a:rPr lang="pl-PL" sz="1800" dirty="0"/>
              <a:t>, </a:t>
            </a:r>
            <a:r>
              <a:rPr lang="pl-PL" sz="1800" dirty="0" err="1"/>
              <a:t>this</a:t>
            </a:r>
            <a:r>
              <a:rPr lang="pl-PL" sz="1800" dirty="0"/>
              <a:t> </a:t>
            </a:r>
            <a:r>
              <a:rPr lang="pl-PL" sz="1800" dirty="0" err="1"/>
              <a:t>is</a:t>
            </a:r>
            <a:r>
              <a:rPr lang="pl-PL" sz="1800" dirty="0"/>
              <a:t> a </a:t>
            </a:r>
            <a:r>
              <a:rPr lang="pl-PL" sz="1800" dirty="0" err="1"/>
              <a:t>holiday</a:t>
            </a:r>
            <a:r>
              <a:rPr lang="pl-PL" sz="1800" dirty="0"/>
              <a:t> </a:t>
            </a:r>
            <a:r>
              <a:rPr lang="pl-PL" sz="1800" dirty="0" err="1"/>
              <a:t>that</a:t>
            </a:r>
            <a:r>
              <a:rPr lang="pl-PL" sz="1800" dirty="0"/>
              <a:t> </a:t>
            </a:r>
            <a:r>
              <a:rPr lang="pl-PL" sz="1800" dirty="0" err="1"/>
              <a:t>commemorates</a:t>
            </a:r>
            <a:r>
              <a:rPr lang="pl-PL" sz="1800" dirty="0"/>
              <a:t> </a:t>
            </a:r>
            <a:r>
              <a:rPr lang="pl-PL" sz="1800" dirty="0" err="1"/>
              <a:t>the</a:t>
            </a:r>
            <a:r>
              <a:rPr lang="pl-PL" sz="1800" dirty="0"/>
              <a:t> </a:t>
            </a:r>
            <a:r>
              <a:rPr lang="pl-PL" sz="1800" dirty="0" err="1"/>
              <a:t>birth</a:t>
            </a:r>
            <a:r>
              <a:rPr lang="pl-PL" sz="1800" dirty="0"/>
              <a:t> of Jesus Christ. </a:t>
            </a:r>
            <a:r>
              <a:rPr lang="pl-PL" sz="1800" dirty="0" err="1"/>
              <a:t>It</a:t>
            </a:r>
            <a:r>
              <a:rPr lang="pl-PL" sz="1800" dirty="0"/>
              <a:t> </a:t>
            </a:r>
            <a:r>
              <a:rPr lang="pl-PL" sz="1800" dirty="0" err="1"/>
              <a:t>is</a:t>
            </a:r>
            <a:r>
              <a:rPr lang="pl-PL" sz="1800" dirty="0"/>
              <a:t> </a:t>
            </a:r>
            <a:r>
              <a:rPr lang="pl-PL" sz="1800" dirty="0" err="1"/>
              <a:t>celebrated</a:t>
            </a:r>
            <a:r>
              <a:rPr lang="pl-PL" sz="1800" dirty="0"/>
              <a:t> on </a:t>
            </a:r>
            <a:r>
              <a:rPr lang="pl-PL" sz="1800" dirty="0" err="1"/>
              <a:t>December</a:t>
            </a:r>
            <a:r>
              <a:rPr lang="pl-PL" sz="1800" dirty="0"/>
              <a:t> 25. </a:t>
            </a:r>
            <a:r>
              <a:rPr lang="pl-PL" sz="1800" dirty="0" err="1"/>
              <a:t>Christmas</a:t>
            </a:r>
            <a:r>
              <a:rPr lang="pl-PL" sz="1800" dirty="0"/>
              <a:t> </a:t>
            </a:r>
            <a:r>
              <a:rPr lang="pl-PL" sz="1800" dirty="0" err="1"/>
              <a:t>is</a:t>
            </a:r>
            <a:r>
              <a:rPr lang="pl-PL" sz="1800" dirty="0"/>
              <a:t> </a:t>
            </a:r>
            <a:r>
              <a:rPr lang="pl-PL" sz="1800" dirty="0" err="1"/>
              <a:t>preceded</a:t>
            </a:r>
            <a:r>
              <a:rPr lang="pl-PL" sz="1800" dirty="0"/>
              <a:t> by a period of </a:t>
            </a:r>
            <a:r>
              <a:rPr lang="pl-PL" sz="1800" dirty="0" err="1"/>
              <a:t>three</a:t>
            </a:r>
            <a:r>
              <a:rPr lang="pl-PL" sz="1800" dirty="0"/>
              <a:t> </a:t>
            </a:r>
            <a:r>
              <a:rPr lang="pl-PL" sz="1800" dirty="0" err="1"/>
              <a:t>weeks</a:t>
            </a:r>
            <a:r>
              <a:rPr lang="pl-PL" sz="1800" dirty="0"/>
              <a:t> of </a:t>
            </a:r>
            <a:r>
              <a:rPr lang="pl-PL" sz="1800" dirty="0" err="1"/>
              <a:t>waiting</a:t>
            </a:r>
            <a:r>
              <a:rPr lang="pl-PL" sz="1800" dirty="0"/>
              <a:t> (</a:t>
            </a:r>
            <a:r>
              <a:rPr lang="pl-PL" sz="1800" dirty="0" err="1"/>
              <a:t>four</a:t>
            </a:r>
            <a:r>
              <a:rPr lang="pl-PL" sz="1800" dirty="0"/>
              <a:t> </a:t>
            </a:r>
            <a:r>
              <a:rPr lang="pl-PL" sz="1800" dirty="0" err="1"/>
              <a:t>Sundays</a:t>
            </a:r>
            <a:r>
              <a:rPr lang="pl-PL" sz="1800" dirty="0"/>
              <a:t> to be </a:t>
            </a:r>
            <a:r>
              <a:rPr lang="pl-PL" sz="1800" dirty="0" err="1"/>
              <a:t>exact</a:t>
            </a:r>
            <a:r>
              <a:rPr lang="pl-PL" sz="1800" dirty="0"/>
              <a:t>), </a:t>
            </a:r>
            <a:r>
              <a:rPr lang="pl-PL" sz="1800" dirty="0" err="1"/>
              <a:t>known</a:t>
            </a:r>
            <a:r>
              <a:rPr lang="pl-PL" sz="1800" dirty="0"/>
              <a:t> as </a:t>
            </a:r>
            <a:r>
              <a:rPr lang="pl-PL" sz="1800" dirty="0" err="1"/>
              <a:t>Advent</a:t>
            </a:r>
            <a:r>
              <a:rPr lang="pl-PL" sz="1800" dirty="0"/>
              <a:t>.</a:t>
            </a:r>
          </a:p>
          <a:p>
            <a:pPr algn="just"/>
            <a:r>
              <a:rPr lang="en-US" sz="1800" dirty="0"/>
              <a:t>Many children during Advent receive an Advent calendar, which means that they open one item from that calendar every day until December 24</a:t>
            </a:r>
            <a:r>
              <a:rPr lang="pl-PL" sz="1800" dirty="0"/>
              <a:t> (</a:t>
            </a:r>
            <a:r>
              <a:rPr lang="pl-PL" sz="1800" dirty="0" err="1"/>
              <a:t>ussually</a:t>
            </a:r>
            <a:r>
              <a:rPr lang="pl-PL" sz="1800" dirty="0"/>
              <a:t> </a:t>
            </a:r>
            <a:r>
              <a:rPr lang="pl-PL" sz="1800" dirty="0" err="1"/>
              <a:t>sweets</a:t>
            </a:r>
            <a:r>
              <a:rPr lang="pl-PL" sz="1800" dirty="0"/>
              <a:t>).</a:t>
            </a:r>
          </a:p>
          <a:p>
            <a:endParaRPr lang="pl-PL" dirty="0"/>
          </a:p>
          <a:p>
            <a:endParaRPr lang="pl-PL" dirty="0"/>
          </a:p>
        </p:txBody>
      </p:sp>
      <p:sp>
        <p:nvSpPr>
          <p:cNvPr id="3" name="Tytuł 2"/>
          <p:cNvSpPr>
            <a:spLocks noGrp="1"/>
          </p:cNvSpPr>
          <p:nvPr>
            <p:ph type="title"/>
          </p:nvPr>
        </p:nvSpPr>
        <p:spPr/>
        <p:txBody>
          <a:bodyPr/>
          <a:lstStyle/>
          <a:p>
            <a:r>
              <a:rPr lang="pl-PL" dirty="0" err="1"/>
              <a:t>Christmas</a:t>
            </a:r>
            <a:endParaRPr lang="pl-PL" dirty="0"/>
          </a:p>
        </p:txBody>
      </p:sp>
      <p:pic>
        <p:nvPicPr>
          <p:cNvPr id="1027" name="Picture 3" descr="C:\Users\AMJ\Desktop\pol_pl_Kalendarz-adwentowy-z-oswietleniem-led-kaskada-small-foot-design-zabawka-drewniana-zabawka-swiateczna-dla-4-latka-319915_2.png"/>
          <p:cNvPicPr>
            <a:picLocks noChangeAspect="1" noChangeArrowheads="1"/>
          </p:cNvPicPr>
          <p:nvPr/>
        </p:nvPicPr>
        <p:blipFill>
          <a:blip r:embed="rId2"/>
          <a:srcRect/>
          <a:stretch>
            <a:fillRect/>
          </a:stretch>
        </p:blipFill>
        <p:spPr bwMode="auto">
          <a:xfrm>
            <a:off x="571472" y="3214686"/>
            <a:ext cx="3841578" cy="3135982"/>
          </a:xfrm>
          <a:prstGeom prst="rect">
            <a:avLst/>
          </a:prstGeom>
          <a:ln>
            <a:noFill/>
          </a:ln>
          <a:effectLst>
            <a:outerShdw blurRad="190500" algn="tl" rotWithShape="0">
              <a:srgbClr val="000000">
                <a:alpha val="70000"/>
              </a:srgbClr>
            </a:outerShdw>
          </a:effectLst>
        </p:spPr>
      </p:pic>
      <p:sp>
        <p:nvSpPr>
          <p:cNvPr id="6" name="pole tekstowe 5"/>
          <p:cNvSpPr txBox="1"/>
          <p:nvPr/>
        </p:nvSpPr>
        <p:spPr>
          <a:xfrm>
            <a:off x="571472" y="5929330"/>
            <a:ext cx="3571900" cy="369332"/>
          </a:xfrm>
          <a:prstGeom prst="rect">
            <a:avLst/>
          </a:prstGeom>
          <a:noFill/>
        </p:spPr>
        <p:txBody>
          <a:bodyPr wrap="square" rtlCol="0">
            <a:spAutoFit/>
          </a:bodyPr>
          <a:lstStyle/>
          <a:p>
            <a:r>
              <a:rPr lang="en-US" dirty="0">
                <a:solidFill>
                  <a:schemeClr val="bg1"/>
                </a:solidFill>
              </a:rPr>
              <a:t>Advent calendar</a:t>
            </a:r>
            <a:endParaRPr lang="pl-PL" dirty="0">
              <a:solidFill>
                <a:schemeClr val="bg1"/>
              </a:solidFill>
            </a:endParaRPr>
          </a:p>
        </p:txBody>
      </p:sp>
      <p:pic>
        <p:nvPicPr>
          <p:cNvPr id="1028" name="Picture 4" descr="C:\Users\AMJ\Desktop\Advent_wreath.jpg"/>
          <p:cNvPicPr>
            <a:picLocks noChangeAspect="1" noChangeArrowheads="1"/>
          </p:cNvPicPr>
          <p:nvPr/>
        </p:nvPicPr>
        <p:blipFill>
          <a:blip r:embed="rId3">
            <a:lum bright="10000" contrast="20000"/>
          </a:blip>
          <a:srcRect/>
          <a:stretch>
            <a:fillRect/>
          </a:stretch>
        </p:blipFill>
        <p:spPr bwMode="auto">
          <a:xfrm>
            <a:off x="4857752" y="3214686"/>
            <a:ext cx="3714776" cy="3143272"/>
          </a:xfrm>
          <a:prstGeom prst="rect">
            <a:avLst/>
          </a:prstGeom>
          <a:ln>
            <a:noFill/>
          </a:ln>
          <a:effectLst>
            <a:outerShdw blurRad="190500" algn="tl" rotWithShape="0">
              <a:srgbClr val="000000">
                <a:alpha val="70000"/>
              </a:srgbClr>
            </a:outerShdw>
          </a:effectLst>
        </p:spPr>
      </p:pic>
      <p:sp>
        <p:nvSpPr>
          <p:cNvPr id="8" name="pole tekstowe 7"/>
          <p:cNvSpPr txBox="1"/>
          <p:nvPr/>
        </p:nvSpPr>
        <p:spPr>
          <a:xfrm>
            <a:off x="4857752" y="5786454"/>
            <a:ext cx="3714776" cy="646331"/>
          </a:xfrm>
          <a:prstGeom prst="rect">
            <a:avLst/>
          </a:prstGeom>
          <a:noFill/>
        </p:spPr>
        <p:txBody>
          <a:bodyPr wrap="square" rtlCol="0">
            <a:spAutoFit/>
          </a:bodyPr>
          <a:lstStyle/>
          <a:p>
            <a:pPr algn="ctr"/>
            <a:r>
              <a:rPr lang="en-US" dirty="0">
                <a:solidFill>
                  <a:schemeClr val="bg1"/>
                </a:solidFill>
              </a:rPr>
              <a:t>Advent wreath, four candles symbolize  four Sundays</a:t>
            </a:r>
            <a:endParaRPr lang="pl-PL" dirty="0">
              <a:solidFill>
                <a:schemeClr val="bg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linds(horizontal)">
                                      <p:cBhvr>
                                        <p:cTn id="11" dur="500"/>
                                        <p:tgtEl>
                                          <p:spTgt spid="1028"/>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
                                            <p:txEl>
                                              <p:pRg st="1" end="1"/>
                                            </p:txEl>
                                          </p:spTgt>
                                        </p:tgtEl>
                                        <p:attrNameLst>
                                          <p:attrName>ppt_y</p:attrName>
                                        </p:attrNameLst>
                                      </p:cBhvr>
                                      <p:tavLst>
                                        <p:tav tm="0">
                                          <p:val>
                                            <p:strVal val="#ppt_y"/>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linds(horizontal)">
                                      <p:cBhvr>
                                        <p:cTn id="23" dur="500"/>
                                        <p:tgtEl>
                                          <p:spTgt spid="102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28736"/>
            <a:ext cx="8229600" cy="3143272"/>
          </a:xfrm>
        </p:spPr>
        <p:txBody>
          <a:bodyPr>
            <a:normAutofit/>
          </a:bodyPr>
          <a:lstStyle/>
          <a:p>
            <a:pPr algn="just"/>
            <a:r>
              <a:rPr lang="pl-PL" sz="1800" dirty="0"/>
              <a:t>In Poland we start on </a:t>
            </a:r>
            <a:r>
              <a:rPr lang="pl-PL" sz="1800" dirty="0" err="1"/>
              <a:t>December</a:t>
            </a:r>
            <a:r>
              <a:rPr lang="pl-PL" sz="1800" dirty="0"/>
              <a:t> 24 </a:t>
            </a:r>
            <a:r>
              <a:rPr lang="pl-PL" sz="1800" dirty="0" err="1"/>
              <a:t>with</a:t>
            </a:r>
            <a:r>
              <a:rPr lang="pl-PL" sz="1800" dirty="0"/>
              <a:t> </a:t>
            </a:r>
            <a:r>
              <a:rPr lang="pl-PL" sz="1800" dirty="0" err="1"/>
              <a:t>Christmas</a:t>
            </a:r>
            <a:r>
              <a:rPr lang="pl-PL" sz="1800" dirty="0"/>
              <a:t> </a:t>
            </a:r>
            <a:r>
              <a:rPr lang="pl-PL" sz="1800" dirty="0" err="1"/>
              <a:t>Eve</a:t>
            </a:r>
            <a:r>
              <a:rPr lang="pl-PL" sz="1800" dirty="0"/>
              <a:t>. On </a:t>
            </a:r>
            <a:r>
              <a:rPr lang="pl-PL" sz="1800" dirty="0" err="1"/>
              <a:t>this</a:t>
            </a:r>
            <a:r>
              <a:rPr lang="pl-PL" sz="1800" dirty="0"/>
              <a:t> </a:t>
            </a:r>
            <a:r>
              <a:rPr lang="pl-PL" sz="1800" dirty="0" err="1"/>
              <a:t>day</a:t>
            </a:r>
            <a:r>
              <a:rPr lang="pl-PL" sz="1800" dirty="0"/>
              <a:t>, </a:t>
            </a:r>
            <a:r>
              <a:rPr lang="pl-PL" sz="1800" dirty="0" err="1"/>
              <a:t>all</a:t>
            </a:r>
            <a:r>
              <a:rPr lang="pl-PL" sz="1800" dirty="0"/>
              <a:t> </a:t>
            </a:r>
            <a:r>
              <a:rPr lang="pl-PL" sz="1800" dirty="0" err="1"/>
              <a:t>people</a:t>
            </a:r>
            <a:r>
              <a:rPr lang="pl-PL" sz="1800" dirty="0"/>
              <a:t> </a:t>
            </a:r>
            <a:r>
              <a:rPr lang="pl-PL" sz="1800" dirty="0" err="1"/>
              <a:t>clean</a:t>
            </a:r>
            <a:r>
              <a:rPr lang="pl-PL" sz="1800" dirty="0"/>
              <a:t> </a:t>
            </a:r>
            <a:r>
              <a:rPr lang="pl-PL" sz="1800" dirty="0" err="1"/>
              <a:t>their</a:t>
            </a:r>
            <a:r>
              <a:rPr lang="pl-PL" sz="1800" dirty="0"/>
              <a:t> </a:t>
            </a:r>
            <a:r>
              <a:rPr lang="pl-PL" sz="1800" dirty="0" err="1"/>
              <a:t>houses</a:t>
            </a:r>
            <a:r>
              <a:rPr lang="pl-PL" sz="1800" dirty="0"/>
              <a:t> and </a:t>
            </a:r>
            <a:r>
              <a:rPr lang="pl-PL" sz="1800" dirty="0" err="1"/>
              <a:t>decorate</a:t>
            </a:r>
            <a:r>
              <a:rPr lang="pl-PL" sz="1800" dirty="0"/>
              <a:t> </a:t>
            </a:r>
            <a:r>
              <a:rPr lang="pl-PL" sz="1800" dirty="0" err="1"/>
              <a:t>their</a:t>
            </a:r>
            <a:r>
              <a:rPr lang="pl-PL" sz="1800" dirty="0"/>
              <a:t> </a:t>
            </a:r>
            <a:r>
              <a:rPr lang="pl-PL" sz="1800" dirty="0" err="1"/>
              <a:t>Christmas</a:t>
            </a:r>
            <a:r>
              <a:rPr lang="pl-PL" sz="1800" dirty="0"/>
              <a:t> </a:t>
            </a:r>
            <a:r>
              <a:rPr lang="pl-PL" sz="1800" dirty="0" err="1"/>
              <a:t>trees</a:t>
            </a:r>
            <a:r>
              <a:rPr lang="pl-PL" sz="1800" dirty="0"/>
              <a:t>. In </a:t>
            </a:r>
            <a:r>
              <a:rPr lang="pl-PL" sz="1800" dirty="0" err="1"/>
              <a:t>the</a:t>
            </a:r>
            <a:r>
              <a:rPr lang="pl-PL" sz="1800" dirty="0"/>
              <a:t> </a:t>
            </a:r>
            <a:r>
              <a:rPr lang="pl-PL" sz="1800" dirty="0" err="1"/>
              <a:t>evening</a:t>
            </a:r>
            <a:r>
              <a:rPr lang="pl-PL" sz="1800" dirty="0"/>
              <a:t> </a:t>
            </a:r>
            <a:r>
              <a:rPr lang="pl-PL" sz="1800" dirty="0" err="1"/>
              <a:t>people</a:t>
            </a:r>
            <a:r>
              <a:rPr lang="pl-PL" sz="1800" dirty="0"/>
              <a:t> (most of </a:t>
            </a:r>
            <a:r>
              <a:rPr lang="pl-PL" sz="1800" dirty="0" err="1"/>
              <a:t>them</a:t>
            </a:r>
            <a:r>
              <a:rPr lang="pl-PL" sz="1800" dirty="0"/>
              <a:t> </a:t>
            </a:r>
            <a:r>
              <a:rPr lang="pl-PL" sz="1800" dirty="0" err="1"/>
              <a:t>are</a:t>
            </a:r>
            <a:r>
              <a:rPr lang="pl-PL" sz="1800" dirty="0"/>
              <a:t> </a:t>
            </a:r>
            <a:r>
              <a:rPr lang="pl-PL" sz="1800" dirty="0" err="1"/>
              <a:t>children</a:t>
            </a:r>
            <a:r>
              <a:rPr lang="pl-PL" sz="1800" dirty="0"/>
              <a:t>) go to </a:t>
            </a:r>
            <a:r>
              <a:rPr lang="pl-PL" sz="1800" dirty="0" err="1"/>
              <a:t>the</a:t>
            </a:r>
            <a:r>
              <a:rPr lang="pl-PL" sz="1800" dirty="0"/>
              <a:t> </a:t>
            </a:r>
            <a:r>
              <a:rPr lang="pl-PL" sz="1800" dirty="0" err="1"/>
              <a:t>window</a:t>
            </a:r>
            <a:r>
              <a:rPr lang="pl-PL" sz="1800" dirty="0"/>
              <a:t> and </a:t>
            </a:r>
            <a:r>
              <a:rPr lang="pl-PL" sz="1800" dirty="0" err="1"/>
              <a:t>are</a:t>
            </a:r>
            <a:r>
              <a:rPr lang="pl-PL" sz="1800" dirty="0"/>
              <a:t> </a:t>
            </a:r>
            <a:r>
              <a:rPr lang="pl-PL" sz="1800" dirty="0" err="1"/>
              <a:t>looking</a:t>
            </a:r>
            <a:r>
              <a:rPr lang="pl-PL" sz="1800" dirty="0"/>
              <a:t> for "</a:t>
            </a:r>
            <a:r>
              <a:rPr lang="pl-PL" sz="1800" dirty="0" err="1"/>
              <a:t>the</a:t>
            </a:r>
            <a:r>
              <a:rPr lang="pl-PL" sz="1800" dirty="0"/>
              <a:t> first star". </a:t>
            </a:r>
            <a:r>
              <a:rPr lang="pl-PL" sz="1800" dirty="0" err="1"/>
              <a:t>It</a:t>
            </a:r>
            <a:r>
              <a:rPr lang="pl-PL" sz="1800" dirty="0"/>
              <a:t> </a:t>
            </a:r>
            <a:r>
              <a:rPr lang="pl-PL" sz="1800" dirty="0" err="1"/>
              <a:t>is</a:t>
            </a:r>
            <a:r>
              <a:rPr lang="pl-PL" sz="1800" dirty="0"/>
              <a:t> a </a:t>
            </a:r>
            <a:r>
              <a:rPr lang="pl-PL" sz="1800" dirty="0" err="1"/>
              <a:t>symbolic</a:t>
            </a:r>
            <a:r>
              <a:rPr lang="pl-PL" sz="1800" dirty="0"/>
              <a:t> </a:t>
            </a:r>
            <a:r>
              <a:rPr lang="pl-PL" sz="1800" dirty="0" err="1"/>
              <a:t>reference</a:t>
            </a:r>
            <a:r>
              <a:rPr lang="pl-PL" sz="1800" dirty="0"/>
              <a:t> to </a:t>
            </a:r>
            <a:r>
              <a:rPr lang="pl-PL" sz="1800" dirty="0" err="1"/>
              <a:t>the</a:t>
            </a:r>
            <a:r>
              <a:rPr lang="pl-PL" sz="1800" dirty="0"/>
              <a:t> Star of </a:t>
            </a:r>
            <a:r>
              <a:rPr lang="pl-PL" sz="1800" dirty="0" err="1"/>
              <a:t>Bethlehem</a:t>
            </a:r>
            <a:r>
              <a:rPr lang="pl-PL" sz="1800" dirty="0"/>
              <a:t> </a:t>
            </a:r>
            <a:r>
              <a:rPr lang="pl-PL" sz="1800" dirty="0" err="1"/>
              <a:t>announcing</a:t>
            </a:r>
            <a:r>
              <a:rPr lang="pl-PL" sz="1800" dirty="0"/>
              <a:t> </a:t>
            </a:r>
            <a:r>
              <a:rPr lang="pl-PL" sz="1800" dirty="0" err="1"/>
              <a:t>the</a:t>
            </a:r>
            <a:r>
              <a:rPr lang="pl-PL" sz="1800" dirty="0"/>
              <a:t> </a:t>
            </a:r>
            <a:r>
              <a:rPr lang="pl-PL" sz="1800" dirty="0" err="1"/>
              <a:t>birth</a:t>
            </a:r>
            <a:r>
              <a:rPr lang="pl-PL" sz="1800" dirty="0"/>
              <a:t> of Jesus. </a:t>
            </a:r>
            <a:r>
              <a:rPr lang="pl-PL" sz="1800" dirty="0" err="1"/>
              <a:t>Supper</a:t>
            </a:r>
            <a:r>
              <a:rPr lang="pl-PL" sz="1800" dirty="0"/>
              <a:t> </a:t>
            </a:r>
            <a:r>
              <a:rPr lang="pl-PL" sz="1800" dirty="0" err="1"/>
              <a:t>begins</a:t>
            </a:r>
            <a:r>
              <a:rPr lang="pl-PL" sz="1800" dirty="0"/>
              <a:t> </a:t>
            </a:r>
            <a:r>
              <a:rPr lang="pl-PL" sz="1800" dirty="0" err="1"/>
              <a:t>with</a:t>
            </a:r>
            <a:r>
              <a:rPr lang="pl-PL" sz="1800" dirty="0"/>
              <a:t> </a:t>
            </a:r>
            <a:r>
              <a:rPr lang="pl-PL" sz="1800" dirty="0" err="1"/>
              <a:t>prayer</a:t>
            </a:r>
            <a:r>
              <a:rPr lang="pl-PL" sz="1800" dirty="0"/>
              <a:t>. </a:t>
            </a:r>
            <a:r>
              <a:rPr lang="pl-PL" sz="1800" dirty="0" err="1"/>
              <a:t>Then</a:t>
            </a:r>
            <a:r>
              <a:rPr lang="pl-PL" sz="1800" dirty="0"/>
              <a:t> </a:t>
            </a:r>
            <a:r>
              <a:rPr lang="pl-PL" sz="1800" dirty="0" err="1"/>
              <a:t>the</a:t>
            </a:r>
            <a:r>
              <a:rPr lang="pl-PL" sz="1800" dirty="0"/>
              <a:t> </a:t>
            </a:r>
            <a:r>
              <a:rPr lang="pl-PL" sz="1800" dirty="0" err="1"/>
              <a:t>participants</a:t>
            </a:r>
            <a:r>
              <a:rPr lang="pl-PL" sz="1800" dirty="0"/>
              <a:t> of </a:t>
            </a:r>
            <a:r>
              <a:rPr lang="pl-PL" sz="1800" dirty="0" err="1"/>
              <a:t>the</a:t>
            </a:r>
            <a:r>
              <a:rPr lang="pl-PL" sz="1800" dirty="0"/>
              <a:t> </a:t>
            </a:r>
            <a:r>
              <a:rPr lang="pl-PL" sz="1800" dirty="0" err="1"/>
              <a:t>supper</a:t>
            </a:r>
            <a:r>
              <a:rPr lang="pl-PL" sz="1800" dirty="0"/>
              <a:t> break </a:t>
            </a:r>
            <a:r>
              <a:rPr lang="pl-PL" sz="1800" dirty="0" err="1"/>
              <a:t>with</a:t>
            </a:r>
            <a:r>
              <a:rPr lang="pl-PL" sz="1800" dirty="0"/>
              <a:t> </a:t>
            </a:r>
            <a:r>
              <a:rPr lang="pl-PL" sz="1800" dirty="0" err="1"/>
              <a:t>each</a:t>
            </a:r>
            <a:r>
              <a:rPr lang="pl-PL" sz="1800" dirty="0"/>
              <a:t> </a:t>
            </a:r>
            <a:r>
              <a:rPr lang="pl-PL" sz="1800" dirty="0" err="1"/>
              <a:t>other's</a:t>
            </a:r>
            <a:r>
              <a:rPr lang="pl-PL" sz="1800" dirty="0"/>
              <a:t> </a:t>
            </a:r>
            <a:r>
              <a:rPr lang="pl-PL" sz="1800" dirty="0" err="1"/>
              <a:t>wafer</a:t>
            </a:r>
            <a:r>
              <a:rPr lang="pl-PL" sz="1800" dirty="0"/>
              <a:t>, </a:t>
            </a:r>
            <a:r>
              <a:rPr lang="pl-PL" sz="1800" dirty="0" err="1"/>
              <a:t>while</a:t>
            </a:r>
            <a:r>
              <a:rPr lang="pl-PL" sz="1800" dirty="0"/>
              <a:t> </a:t>
            </a:r>
            <a:r>
              <a:rPr lang="pl-PL" sz="1800" dirty="0" err="1"/>
              <a:t>making</a:t>
            </a:r>
            <a:r>
              <a:rPr lang="pl-PL" sz="1800" dirty="0"/>
              <a:t> </a:t>
            </a:r>
            <a:r>
              <a:rPr lang="pl-PL" sz="1800" dirty="0" err="1"/>
              <a:t>wishes</a:t>
            </a:r>
            <a:r>
              <a:rPr lang="pl-PL" sz="1800" dirty="0"/>
              <a:t> for </a:t>
            </a:r>
            <a:r>
              <a:rPr lang="pl-PL" sz="1800" dirty="0" err="1"/>
              <a:t>each</a:t>
            </a:r>
            <a:r>
              <a:rPr lang="pl-PL" sz="1800" dirty="0"/>
              <a:t> </a:t>
            </a:r>
            <a:r>
              <a:rPr lang="pl-PL" sz="1800" dirty="0" err="1"/>
              <a:t>other</a:t>
            </a:r>
            <a:r>
              <a:rPr lang="pl-PL" sz="1800" dirty="0"/>
              <a:t>. </a:t>
            </a:r>
          </a:p>
          <a:p>
            <a:pPr algn="just"/>
            <a:r>
              <a:rPr lang="pl-PL" sz="1800" dirty="0"/>
              <a:t>On a </a:t>
            </a:r>
            <a:r>
              <a:rPr lang="pl-PL" sz="1800" dirty="0" err="1"/>
              <a:t>table</a:t>
            </a:r>
            <a:r>
              <a:rPr lang="pl-PL" sz="1800" dirty="0"/>
              <a:t> </a:t>
            </a:r>
            <a:r>
              <a:rPr lang="pl-PL" sz="1800" dirty="0" err="1"/>
              <a:t>covered</a:t>
            </a:r>
            <a:r>
              <a:rPr lang="pl-PL" sz="1800" dirty="0"/>
              <a:t> </a:t>
            </a:r>
            <a:r>
              <a:rPr lang="pl-PL" sz="1800" dirty="0" err="1"/>
              <a:t>with</a:t>
            </a:r>
            <a:r>
              <a:rPr lang="pl-PL" sz="1800" dirty="0"/>
              <a:t> a </a:t>
            </a:r>
            <a:r>
              <a:rPr lang="pl-PL" sz="1800" dirty="0" err="1"/>
              <a:t>white</a:t>
            </a:r>
            <a:r>
              <a:rPr lang="pl-PL" sz="1800" dirty="0"/>
              <a:t> Loth </a:t>
            </a:r>
            <a:r>
              <a:rPr lang="pl-PL" sz="1800" dirty="0" err="1"/>
              <a:t>The</a:t>
            </a:r>
            <a:r>
              <a:rPr lang="pl-PL" sz="1800" dirty="0"/>
              <a:t> </a:t>
            </a:r>
            <a:r>
              <a:rPr lang="pl-PL" sz="1800" dirty="0" err="1"/>
              <a:t>hosts</a:t>
            </a:r>
            <a:r>
              <a:rPr lang="pl-PL" sz="1800" dirty="0"/>
              <a:t> set one place </a:t>
            </a:r>
            <a:r>
              <a:rPr lang="pl-PL" sz="1800" dirty="0" err="1"/>
              <a:t>more</a:t>
            </a:r>
            <a:r>
              <a:rPr lang="pl-PL" sz="1800" dirty="0"/>
              <a:t> </a:t>
            </a:r>
            <a:r>
              <a:rPr lang="pl-PL" sz="1800" dirty="0" err="1"/>
              <a:t>than</a:t>
            </a:r>
            <a:r>
              <a:rPr lang="pl-PL" sz="1800" dirty="0"/>
              <a:t> </a:t>
            </a:r>
            <a:r>
              <a:rPr lang="pl-PL" sz="1800" dirty="0" err="1"/>
              <a:t>the</a:t>
            </a:r>
            <a:r>
              <a:rPr lang="pl-PL" sz="1800" dirty="0"/>
              <a:t> </a:t>
            </a:r>
            <a:r>
              <a:rPr lang="pl-PL" sz="1800" dirty="0" err="1"/>
              <a:t>number</a:t>
            </a:r>
            <a:r>
              <a:rPr lang="pl-PL" sz="1800" dirty="0"/>
              <a:t> of </a:t>
            </a:r>
            <a:r>
              <a:rPr lang="pl-PL" sz="1800" dirty="0" err="1"/>
              <a:t>people</a:t>
            </a:r>
            <a:r>
              <a:rPr lang="pl-PL" sz="1800" dirty="0"/>
              <a:t> </a:t>
            </a:r>
            <a:r>
              <a:rPr lang="pl-PL" sz="1800" dirty="0" err="1"/>
              <a:t>gathered</a:t>
            </a:r>
            <a:r>
              <a:rPr lang="pl-PL" sz="1800" dirty="0"/>
              <a:t>. An </a:t>
            </a:r>
            <a:r>
              <a:rPr lang="pl-PL" sz="1800" dirty="0" err="1"/>
              <a:t>additional</a:t>
            </a:r>
            <a:r>
              <a:rPr lang="pl-PL" sz="1800" dirty="0"/>
              <a:t> seat </a:t>
            </a:r>
            <a:r>
              <a:rPr lang="pl-PL" sz="1800" dirty="0" err="1"/>
              <a:t>at</a:t>
            </a:r>
            <a:r>
              <a:rPr lang="pl-PL" sz="1800" dirty="0"/>
              <a:t> </a:t>
            </a:r>
            <a:r>
              <a:rPr lang="pl-PL" sz="1800" dirty="0" err="1"/>
              <a:t>the</a:t>
            </a:r>
            <a:r>
              <a:rPr lang="pl-PL" sz="1800" dirty="0"/>
              <a:t> </a:t>
            </a:r>
            <a:r>
              <a:rPr lang="pl-PL" sz="1800" dirty="0" err="1"/>
              <a:t>Christmas</a:t>
            </a:r>
            <a:r>
              <a:rPr lang="pl-PL" sz="1800" dirty="0"/>
              <a:t> </a:t>
            </a:r>
            <a:r>
              <a:rPr lang="pl-PL" sz="1800" dirty="0" err="1"/>
              <a:t>Eve</a:t>
            </a:r>
            <a:r>
              <a:rPr lang="pl-PL" sz="1800" dirty="0"/>
              <a:t> </a:t>
            </a:r>
            <a:r>
              <a:rPr lang="pl-PL" sz="1800" dirty="0" err="1"/>
              <a:t>table</a:t>
            </a:r>
            <a:r>
              <a:rPr lang="pl-PL" sz="1800" dirty="0"/>
              <a:t> </a:t>
            </a:r>
            <a:r>
              <a:rPr lang="pl-PL" sz="1800" dirty="0" err="1"/>
              <a:t>is</a:t>
            </a:r>
            <a:r>
              <a:rPr lang="pl-PL" sz="1800" dirty="0"/>
              <a:t> </a:t>
            </a:r>
            <a:r>
              <a:rPr lang="pl-PL" sz="1800" dirty="0" err="1"/>
              <a:t>intended</a:t>
            </a:r>
            <a:r>
              <a:rPr lang="pl-PL" sz="1800" dirty="0"/>
              <a:t> for an </a:t>
            </a:r>
            <a:r>
              <a:rPr lang="pl-PL" sz="1800" dirty="0" err="1"/>
              <a:t>unannounced</a:t>
            </a:r>
            <a:r>
              <a:rPr lang="pl-PL" sz="1800" dirty="0"/>
              <a:t> </a:t>
            </a:r>
            <a:r>
              <a:rPr lang="pl-PL" sz="1800" dirty="0" err="1"/>
              <a:t>guest</a:t>
            </a:r>
            <a:r>
              <a:rPr lang="pl-PL" sz="1800" dirty="0"/>
              <a:t> </a:t>
            </a:r>
            <a:r>
              <a:rPr lang="pl-PL" sz="1800" dirty="0" err="1"/>
              <a:t>or</a:t>
            </a:r>
            <a:r>
              <a:rPr lang="pl-PL" sz="1800" dirty="0"/>
              <a:t> an </a:t>
            </a:r>
            <a:r>
              <a:rPr lang="pl-PL" sz="1800" dirty="0" err="1"/>
              <a:t>absent</a:t>
            </a:r>
            <a:r>
              <a:rPr lang="pl-PL" sz="1800" dirty="0"/>
              <a:t>, </a:t>
            </a:r>
            <a:r>
              <a:rPr lang="pl-PL" sz="1800" dirty="0" err="1"/>
              <a:t>close</a:t>
            </a:r>
            <a:r>
              <a:rPr lang="pl-PL" sz="1800" dirty="0"/>
              <a:t> person. No one </a:t>
            </a:r>
            <a:r>
              <a:rPr lang="pl-PL" sz="1800" dirty="0" err="1"/>
              <a:t>should</a:t>
            </a:r>
            <a:r>
              <a:rPr lang="pl-PL" sz="1800" dirty="0"/>
              <a:t> be </a:t>
            </a:r>
            <a:r>
              <a:rPr lang="pl-PL" sz="1800" dirty="0" err="1"/>
              <a:t>alone</a:t>
            </a:r>
            <a:r>
              <a:rPr lang="pl-PL" sz="1800" dirty="0"/>
              <a:t> on </a:t>
            </a:r>
            <a:r>
              <a:rPr lang="pl-PL" sz="1800" dirty="0" err="1"/>
              <a:t>this</a:t>
            </a:r>
            <a:r>
              <a:rPr lang="pl-PL" sz="1800" dirty="0"/>
              <a:t> </a:t>
            </a:r>
            <a:r>
              <a:rPr lang="pl-PL" sz="1800" dirty="0" err="1"/>
              <a:t>day</a:t>
            </a:r>
            <a:r>
              <a:rPr lang="pl-PL" sz="1800" dirty="0"/>
              <a:t>. </a:t>
            </a:r>
          </a:p>
        </p:txBody>
      </p:sp>
      <p:sp>
        <p:nvSpPr>
          <p:cNvPr id="3" name="Tytuł 2"/>
          <p:cNvSpPr>
            <a:spLocks noGrp="1"/>
          </p:cNvSpPr>
          <p:nvPr>
            <p:ph type="title"/>
          </p:nvPr>
        </p:nvSpPr>
        <p:spPr/>
        <p:txBody>
          <a:bodyPr/>
          <a:lstStyle/>
          <a:p>
            <a:r>
              <a:rPr lang="pl-PL" dirty="0" err="1"/>
              <a:t>Christmas</a:t>
            </a:r>
            <a:r>
              <a:rPr lang="pl-PL" dirty="0"/>
              <a:t> </a:t>
            </a:r>
            <a:r>
              <a:rPr lang="pl-PL" dirty="0" err="1"/>
              <a:t>Eve</a:t>
            </a:r>
            <a:endParaRPr lang="pl-PL" dirty="0"/>
          </a:p>
        </p:txBody>
      </p:sp>
      <p:pic>
        <p:nvPicPr>
          <p:cNvPr id="2050" name="Picture 2" descr="C:\Users\AMJ\Desktop\665px-Oplatki.w.koszyczku.jpg"/>
          <p:cNvPicPr>
            <a:picLocks noChangeAspect="1" noChangeArrowheads="1"/>
          </p:cNvPicPr>
          <p:nvPr/>
        </p:nvPicPr>
        <p:blipFill>
          <a:blip r:embed="rId2"/>
          <a:srcRect/>
          <a:stretch>
            <a:fillRect/>
          </a:stretch>
        </p:blipFill>
        <p:spPr bwMode="auto">
          <a:xfrm>
            <a:off x="6143636" y="4214818"/>
            <a:ext cx="2309233" cy="2083519"/>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6143636" y="6215082"/>
            <a:ext cx="2000264" cy="461665"/>
          </a:xfrm>
          <a:prstGeom prst="rect">
            <a:avLst/>
          </a:prstGeom>
          <a:noFill/>
        </p:spPr>
        <p:txBody>
          <a:bodyPr wrap="square" rtlCol="0">
            <a:spAutoFit/>
          </a:bodyPr>
          <a:lstStyle/>
          <a:p>
            <a:r>
              <a:rPr lang="pl-PL" sz="2400" b="1" dirty="0" err="1"/>
              <a:t>Wafer</a:t>
            </a:r>
            <a:endParaRPr lang="pl-PL" sz="2400" b="1" dirty="0"/>
          </a:p>
        </p:txBody>
      </p:sp>
      <p:pic>
        <p:nvPicPr>
          <p:cNvPr id="2051" name="Picture 3" descr="C:\Users\AMJ\Desktop\Wigilia_potrawy_554.jpg"/>
          <p:cNvPicPr>
            <a:picLocks noChangeAspect="1" noChangeArrowheads="1"/>
          </p:cNvPicPr>
          <p:nvPr/>
        </p:nvPicPr>
        <p:blipFill>
          <a:blip r:embed="rId3"/>
          <a:srcRect/>
          <a:stretch>
            <a:fillRect/>
          </a:stretch>
        </p:blipFill>
        <p:spPr bwMode="auto">
          <a:xfrm>
            <a:off x="785786" y="4429132"/>
            <a:ext cx="2587283" cy="1955125"/>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
                                            <p:txEl>
                                              <p:pRg st="1" end="1"/>
                                            </p:txEl>
                                          </p:spTgt>
                                        </p:tgtEl>
                                        <p:attrNameLst>
                                          <p:attrName>ppt_y</p:attrName>
                                        </p:attrNameLst>
                                      </p:cBhvr>
                                      <p:tavLst>
                                        <p:tav tm="0">
                                          <p:val>
                                            <p:strVal val="#ppt_y"/>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blinds(horizontal)">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642918"/>
            <a:ext cx="8229600" cy="3714776"/>
          </a:xfrm>
        </p:spPr>
        <p:txBody>
          <a:bodyPr>
            <a:noAutofit/>
          </a:bodyPr>
          <a:lstStyle/>
          <a:p>
            <a:pPr algn="just"/>
            <a:r>
              <a:rPr lang="pl-PL" sz="1800" dirty="0" err="1"/>
              <a:t>Depending</a:t>
            </a:r>
            <a:r>
              <a:rPr lang="pl-PL" sz="1800" dirty="0"/>
              <a:t> on </a:t>
            </a:r>
            <a:r>
              <a:rPr lang="pl-PL" sz="1800" dirty="0" err="1"/>
              <a:t>the</a:t>
            </a:r>
            <a:r>
              <a:rPr lang="pl-PL" sz="1800" dirty="0"/>
              <a:t> region and </a:t>
            </a:r>
            <a:r>
              <a:rPr lang="pl-PL" sz="1800" dirty="0" err="1"/>
              <a:t>family</a:t>
            </a:r>
            <a:r>
              <a:rPr lang="pl-PL" sz="1800" dirty="0"/>
              <a:t> </a:t>
            </a:r>
            <a:r>
              <a:rPr lang="pl-PL" sz="1800" dirty="0" err="1"/>
              <a:t>traditions</a:t>
            </a:r>
            <a:r>
              <a:rPr lang="pl-PL" sz="1800" dirty="0"/>
              <a:t>, </a:t>
            </a:r>
            <a:r>
              <a:rPr lang="pl-PL" sz="1800" dirty="0" err="1"/>
              <a:t>the</a:t>
            </a:r>
            <a:r>
              <a:rPr lang="pl-PL" sz="1800" dirty="0"/>
              <a:t> set of </a:t>
            </a:r>
            <a:r>
              <a:rPr lang="pl-PL" sz="1800" dirty="0" err="1"/>
              <a:t>Christmas</a:t>
            </a:r>
            <a:r>
              <a:rPr lang="pl-PL" sz="1800" dirty="0"/>
              <a:t> </a:t>
            </a:r>
            <a:r>
              <a:rPr lang="pl-PL" sz="1800" dirty="0" err="1"/>
              <a:t>Eve</a:t>
            </a:r>
            <a:r>
              <a:rPr lang="pl-PL" sz="1800" dirty="0"/>
              <a:t> </a:t>
            </a:r>
            <a:r>
              <a:rPr lang="pl-PL" sz="1800" dirty="0" err="1"/>
              <a:t>dishes</a:t>
            </a:r>
            <a:r>
              <a:rPr lang="pl-PL" sz="1800" dirty="0"/>
              <a:t> </a:t>
            </a:r>
            <a:r>
              <a:rPr lang="pl-PL" sz="1800" dirty="0" err="1"/>
              <a:t>is</a:t>
            </a:r>
            <a:r>
              <a:rPr lang="pl-PL" sz="1800" dirty="0"/>
              <a:t> </a:t>
            </a:r>
            <a:r>
              <a:rPr lang="pl-PL" sz="1800" dirty="0" err="1"/>
              <a:t>different</a:t>
            </a:r>
            <a:r>
              <a:rPr lang="pl-PL" sz="1800" dirty="0"/>
              <a:t>, but </a:t>
            </a:r>
            <a:r>
              <a:rPr lang="pl-PL" sz="1800" dirty="0" err="1"/>
              <a:t>it</a:t>
            </a:r>
            <a:r>
              <a:rPr lang="pl-PL" sz="1800" dirty="0"/>
              <a:t> </a:t>
            </a:r>
            <a:r>
              <a:rPr lang="pl-PL" sz="1800" dirty="0" err="1"/>
              <a:t>is</a:t>
            </a:r>
            <a:r>
              <a:rPr lang="pl-PL" sz="1800" dirty="0"/>
              <a:t> </a:t>
            </a:r>
            <a:r>
              <a:rPr lang="pl-PL" sz="1800" dirty="0" err="1"/>
              <a:t>customary</a:t>
            </a:r>
            <a:r>
              <a:rPr lang="pl-PL" sz="1800" dirty="0"/>
              <a:t> to </a:t>
            </a:r>
            <a:r>
              <a:rPr lang="pl-PL" sz="1800" dirty="0" err="1"/>
              <a:t>have</a:t>
            </a:r>
            <a:r>
              <a:rPr lang="pl-PL" sz="1800" dirty="0"/>
              <a:t> </a:t>
            </a:r>
            <a:r>
              <a:rPr lang="pl-PL" sz="1800" dirty="0" err="1"/>
              <a:t>twelve</a:t>
            </a:r>
            <a:r>
              <a:rPr lang="pl-PL" sz="1800" dirty="0"/>
              <a:t> </a:t>
            </a:r>
            <a:r>
              <a:rPr lang="pl-PL" sz="1800" dirty="0" err="1"/>
              <a:t>dishes</a:t>
            </a:r>
            <a:r>
              <a:rPr lang="pl-PL" sz="1800" dirty="0"/>
              <a:t> on </a:t>
            </a:r>
            <a:r>
              <a:rPr lang="pl-PL" sz="1800" dirty="0" err="1"/>
              <a:t>the</a:t>
            </a:r>
            <a:r>
              <a:rPr lang="pl-PL" sz="1800" dirty="0"/>
              <a:t> </a:t>
            </a:r>
            <a:r>
              <a:rPr lang="pl-PL" sz="1800" dirty="0" err="1"/>
              <a:t>Christmas</a:t>
            </a:r>
            <a:r>
              <a:rPr lang="pl-PL" sz="1800" dirty="0"/>
              <a:t> </a:t>
            </a:r>
            <a:r>
              <a:rPr lang="pl-PL" sz="1800" dirty="0" err="1"/>
              <a:t>Eve</a:t>
            </a:r>
            <a:r>
              <a:rPr lang="pl-PL" sz="1800" dirty="0"/>
              <a:t> </a:t>
            </a:r>
            <a:r>
              <a:rPr lang="pl-PL" sz="1800" dirty="0" err="1"/>
              <a:t>table</a:t>
            </a:r>
            <a:r>
              <a:rPr lang="pl-PL" sz="1800" dirty="0"/>
              <a:t>. </a:t>
            </a:r>
            <a:r>
              <a:rPr lang="pl-PL" sz="1800" dirty="0" err="1"/>
              <a:t>You</a:t>
            </a:r>
            <a:r>
              <a:rPr lang="pl-PL" sz="1800" dirty="0"/>
              <a:t> </a:t>
            </a:r>
            <a:r>
              <a:rPr lang="pl-PL" sz="1800" dirty="0" err="1"/>
              <a:t>should</a:t>
            </a:r>
            <a:r>
              <a:rPr lang="pl-PL" sz="1800" dirty="0"/>
              <a:t> </a:t>
            </a:r>
            <a:r>
              <a:rPr lang="pl-PL" sz="1800" dirty="0" err="1"/>
              <a:t>try</a:t>
            </a:r>
            <a:r>
              <a:rPr lang="pl-PL" sz="1800" dirty="0"/>
              <a:t> </a:t>
            </a:r>
            <a:r>
              <a:rPr lang="pl-PL" sz="1800" dirty="0" err="1"/>
              <a:t>each</a:t>
            </a:r>
            <a:r>
              <a:rPr lang="pl-PL" sz="1800" dirty="0"/>
              <a:t> one to </a:t>
            </a:r>
            <a:r>
              <a:rPr lang="pl-PL" sz="1800" dirty="0" err="1"/>
              <a:t>ensure</a:t>
            </a:r>
            <a:r>
              <a:rPr lang="pl-PL" sz="1800" dirty="0"/>
              <a:t> </a:t>
            </a:r>
            <a:r>
              <a:rPr lang="pl-PL" sz="1800" dirty="0" err="1"/>
              <a:t>happiness</a:t>
            </a:r>
            <a:r>
              <a:rPr lang="pl-PL" sz="1800" dirty="0"/>
              <a:t> </a:t>
            </a:r>
            <a:r>
              <a:rPr lang="pl-PL" sz="1800" dirty="0" err="1"/>
              <a:t>all</a:t>
            </a:r>
            <a:r>
              <a:rPr lang="pl-PL" sz="1800" dirty="0"/>
              <a:t> </a:t>
            </a:r>
            <a:r>
              <a:rPr lang="pl-PL" sz="1800" dirty="0" err="1"/>
              <a:t>year</a:t>
            </a:r>
            <a:r>
              <a:rPr lang="pl-PL" sz="1800" dirty="0"/>
              <a:t> </a:t>
            </a:r>
            <a:r>
              <a:rPr lang="pl-PL" sz="1800" dirty="0" err="1"/>
              <a:t>round</a:t>
            </a:r>
            <a:r>
              <a:rPr lang="pl-PL" sz="1800" dirty="0"/>
              <a:t>. The most </a:t>
            </a:r>
            <a:r>
              <a:rPr lang="pl-PL" sz="1800" dirty="0" err="1"/>
              <a:t>typical</a:t>
            </a:r>
            <a:r>
              <a:rPr lang="pl-PL" sz="1800" dirty="0"/>
              <a:t> </a:t>
            </a:r>
            <a:r>
              <a:rPr lang="pl-PL" sz="1800" dirty="0" err="1"/>
              <a:t>are</a:t>
            </a:r>
            <a:r>
              <a:rPr lang="pl-PL" sz="1800" dirty="0"/>
              <a:t>: </a:t>
            </a:r>
            <a:r>
              <a:rPr lang="pl-PL" sz="1800" dirty="0" err="1"/>
              <a:t>borsch</a:t>
            </a:r>
            <a:r>
              <a:rPr lang="pl-PL" sz="1800" dirty="0"/>
              <a:t> with </a:t>
            </a:r>
            <a:r>
              <a:rPr lang="pl-PL" sz="1800" dirty="0" err="1"/>
              <a:t>dumplings</a:t>
            </a:r>
            <a:r>
              <a:rPr lang="pl-PL" sz="1800" dirty="0"/>
              <a:t>, </a:t>
            </a:r>
            <a:r>
              <a:rPr lang="pl-PL" sz="1800" dirty="0" err="1"/>
              <a:t>mushroom</a:t>
            </a:r>
            <a:r>
              <a:rPr lang="pl-PL" sz="1800" dirty="0"/>
              <a:t> soup, </a:t>
            </a:r>
            <a:r>
              <a:rPr lang="pl-PL" sz="1800" dirty="0" err="1"/>
              <a:t>fish</a:t>
            </a:r>
            <a:r>
              <a:rPr lang="pl-PL" sz="1800" dirty="0"/>
              <a:t>, </a:t>
            </a:r>
            <a:r>
              <a:rPr lang="pl-PL" sz="1800" dirty="0" err="1"/>
              <a:t>cabbage</a:t>
            </a:r>
            <a:r>
              <a:rPr lang="pl-PL" sz="1800" dirty="0"/>
              <a:t> with </a:t>
            </a:r>
            <a:r>
              <a:rPr lang="pl-PL" sz="1800" dirty="0" err="1"/>
              <a:t>mushrooms</a:t>
            </a:r>
            <a:r>
              <a:rPr lang="pl-PL" sz="1800" dirty="0"/>
              <a:t>, </a:t>
            </a:r>
            <a:r>
              <a:rPr lang="pl-PL" sz="1800" dirty="0" err="1"/>
              <a:t>dumplings</a:t>
            </a:r>
            <a:r>
              <a:rPr lang="pl-PL" sz="1800" dirty="0"/>
              <a:t> with </a:t>
            </a:r>
            <a:r>
              <a:rPr lang="pl-PL" sz="1800" dirty="0" err="1"/>
              <a:t>cabbage</a:t>
            </a:r>
            <a:r>
              <a:rPr lang="pl-PL" sz="1800" dirty="0"/>
              <a:t>, </a:t>
            </a:r>
            <a:r>
              <a:rPr lang="pl-PL" sz="1800" dirty="0" err="1"/>
              <a:t>dumplings</a:t>
            </a:r>
            <a:r>
              <a:rPr lang="pl-PL" sz="1800" dirty="0"/>
              <a:t> with </a:t>
            </a:r>
            <a:r>
              <a:rPr lang="pl-PL" sz="1800" dirty="0" err="1"/>
              <a:t>sugar</a:t>
            </a:r>
            <a:r>
              <a:rPr lang="pl-PL" sz="1800" dirty="0"/>
              <a:t>, </a:t>
            </a:r>
            <a:r>
              <a:rPr lang="pl-PL" sz="1800" dirty="0" err="1"/>
              <a:t>dried</a:t>
            </a:r>
            <a:r>
              <a:rPr lang="pl-PL" sz="1800" dirty="0"/>
              <a:t> </a:t>
            </a:r>
            <a:r>
              <a:rPr lang="pl-PL" sz="1800" dirty="0" err="1"/>
              <a:t>fruit</a:t>
            </a:r>
            <a:r>
              <a:rPr lang="pl-PL" sz="1800" dirty="0"/>
              <a:t> </a:t>
            </a:r>
            <a:r>
              <a:rPr lang="pl-PL" sz="1800" dirty="0" err="1"/>
              <a:t>compote</a:t>
            </a:r>
            <a:r>
              <a:rPr lang="pl-PL" sz="1800" dirty="0"/>
              <a:t> and </a:t>
            </a:r>
            <a:r>
              <a:rPr lang="pl-PL" sz="1800" dirty="0" err="1"/>
              <a:t>almond</a:t>
            </a:r>
            <a:r>
              <a:rPr lang="pl-PL" sz="1800" dirty="0"/>
              <a:t> soup. In Upper Silesia, makówki </a:t>
            </a:r>
            <a:r>
              <a:rPr lang="pl-PL" sz="1800" dirty="0" err="1"/>
              <a:t>are</a:t>
            </a:r>
            <a:r>
              <a:rPr lang="pl-PL" sz="1800" dirty="0"/>
              <a:t> </a:t>
            </a:r>
            <a:r>
              <a:rPr lang="pl-PL" sz="1800" dirty="0" err="1"/>
              <a:t>also</a:t>
            </a:r>
            <a:r>
              <a:rPr lang="pl-PL" sz="1800" dirty="0"/>
              <a:t> a </a:t>
            </a:r>
            <a:r>
              <a:rPr lang="pl-PL" sz="1800" dirty="0" err="1"/>
              <a:t>dish</a:t>
            </a:r>
            <a:r>
              <a:rPr lang="pl-PL" sz="1800" dirty="0"/>
              <a:t> of </a:t>
            </a:r>
            <a:r>
              <a:rPr lang="pl-PL" sz="1800" dirty="0" err="1"/>
              <a:t>Christmas</a:t>
            </a:r>
            <a:r>
              <a:rPr lang="pl-PL" sz="1800" dirty="0"/>
              <a:t> </a:t>
            </a:r>
            <a:r>
              <a:rPr lang="pl-PL" sz="1800" dirty="0" err="1"/>
              <a:t>Eve</a:t>
            </a:r>
            <a:r>
              <a:rPr lang="pl-PL" sz="1800" dirty="0"/>
              <a:t>. </a:t>
            </a:r>
            <a:r>
              <a:rPr lang="pl-PL" sz="1800" dirty="0" err="1"/>
              <a:t>According</a:t>
            </a:r>
            <a:r>
              <a:rPr lang="pl-PL" sz="1800" dirty="0"/>
              <a:t> to </a:t>
            </a:r>
            <a:r>
              <a:rPr lang="pl-PL" sz="1800" dirty="0" err="1"/>
              <a:t>Polish</a:t>
            </a:r>
            <a:r>
              <a:rPr lang="pl-PL" sz="1800" dirty="0"/>
              <a:t> </a:t>
            </a:r>
            <a:r>
              <a:rPr lang="pl-PL" sz="1800" dirty="0" err="1"/>
              <a:t>custom</a:t>
            </a:r>
            <a:r>
              <a:rPr lang="pl-PL" sz="1800" dirty="0"/>
              <a:t>, </a:t>
            </a:r>
            <a:r>
              <a:rPr lang="pl-PL" sz="1800" dirty="0" err="1"/>
              <a:t>Christmas</a:t>
            </a:r>
            <a:r>
              <a:rPr lang="pl-PL" sz="1800" dirty="0"/>
              <a:t> </a:t>
            </a:r>
            <a:r>
              <a:rPr lang="pl-PL" sz="1800" dirty="0" err="1"/>
              <a:t>Eve</a:t>
            </a:r>
            <a:r>
              <a:rPr lang="pl-PL" sz="1800" dirty="0"/>
              <a:t> </a:t>
            </a:r>
            <a:r>
              <a:rPr lang="pl-PL" sz="1800" dirty="0" err="1"/>
              <a:t>dishes</a:t>
            </a:r>
            <a:r>
              <a:rPr lang="pl-PL" sz="1800" dirty="0"/>
              <a:t> </a:t>
            </a:r>
            <a:r>
              <a:rPr lang="pl-PL" sz="1800" dirty="0" err="1"/>
              <a:t>should</a:t>
            </a:r>
            <a:r>
              <a:rPr lang="pl-PL" sz="1800" dirty="0"/>
              <a:t> be fast, </a:t>
            </a:r>
            <a:r>
              <a:rPr lang="pl-PL" sz="1800" dirty="0" err="1"/>
              <a:t>meatless</a:t>
            </a:r>
            <a:r>
              <a:rPr lang="pl-PL" sz="1800" dirty="0"/>
              <a:t> and </a:t>
            </a:r>
            <a:r>
              <a:rPr lang="pl-PL" sz="1800" dirty="0" err="1"/>
              <a:t>without</a:t>
            </a:r>
            <a:r>
              <a:rPr lang="pl-PL" sz="1800" dirty="0"/>
              <a:t> the </a:t>
            </a:r>
            <a:r>
              <a:rPr lang="pl-PL" sz="1800" dirty="0" err="1"/>
              <a:t>use</a:t>
            </a:r>
            <a:r>
              <a:rPr lang="pl-PL" sz="1800" dirty="0"/>
              <a:t> of </a:t>
            </a:r>
            <a:r>
              <a:rPr lang="pl-PL" sz="1800" dirty="0" err="1"/>
              <a:t>animal</a:t>
            </a:r>
            <a:r>
              <a:rPr lang="pl-PL" sz="1800" dirty="0"/>
              <a:t> </a:t>
            </a:r>
            <a:r>
              <a:rPr lang="pl-PL" sz="1800" dirty="0" err="1"/>
              <a:t>fats</a:t>
            </a:r>
            <a:r>
              <a:rPr lang="pl-PL" sz="1800" dirty="0"/>
              <a:t>. </a:t>
            </a:r>
          </a:p>
        </p:txBody>
      </p:sp>
      <p:pic>
        <p:nvPicPr>
          <p:cNvPr id="3074" name="Picture 2" descr="C:\Users\AMJ\Desktop\barszcz-z-uszkami-7--866x575.jpg"/>
          <p:cNvPicPr>
            <a:picLocks noChangeAspect="1" noChangeArrowheads="1"/>
          </p:cNvPicPr>
          <p:nvPr/>
        </p:nvPicPr>
        <p:blipFill>
          <a:blip r:embed="rId2"/>
          <a:srcRect/>
          <a:stretch>
            <a:fillRect/>
          </a:stretch>
        </p:blipFill>
        <p:spPr bwMode="auto">
          <a:xfrm>
            <a:off x="785786" y="3857628"/>
            <a:ext cx="3214710" cy="2134478"/>
          </a:xfrm>
          <a:prstGeom prst="rect">
            <a:avLst/>
          </a:prstGeom>
          <a:ln>
            <a:noFill/>
          </a:ln>
          <a:effectLst>
            <a:outerShdw blurRad="190500" algn="tl" rotWithShape="0">
              <a:srgbClr val="000000">
                <a:alpha val="70000"/>
              </a:srgbClr>
            </a:outerShdw>
          </a:effectLst>
        </p:spPr>
      </p:pic>
      <p:sp>
        <p:nvSpPr>
          <p:cNvPr id="5" name="pole tekstowe 4"/>
          <p:cNvSpPr txBox="1"/>
          <p:nvPr/>
        </p:nvSpPr>
        <p:spPr>
          <a:xfrm>
            <a:off x="785786" y="5643578"/>
            <a:ext cx="3286148" cy="369332"/>
          </a:xfrm>
          <a:prstGeom prst="rect">
            <a:avLst/>
          </a:prstGeom>
          <a:noFill/>
        </p:spPr>
        <p:txBody>
          <a:bodyPr wrap="square" rtlCol="0">
            <a:spAutoFit/>
          </a:bodyPr>
          <a:lstStyle/>
          <a:p>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Borsch</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with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dumplings</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5" name="Picture 3" descr="C:\Users\AMJ\Desktop\karp-wigilijny-smazony-pieczony-gotowany-mary.jpg"/>
          <p:cNvPicPr>
            <a:picLocks noChangeAspect="1" noChangeArrowheads="1"/>
          </p:cNvPicPr>
          <p:nvPr/>
        </p:nvPicPr>
        <p:blipFill>
          <a:blip r:embed="rId3"/>
          <a:srcRect/>
          <a:stretch>
            <a:fillRect/>
          </a:stretch>
        </p:blipFill>
        <p:spPr bwMode="auto">
          <a:xfrm>
            <a:off x="5214942" y="3857628"/>
            <a:ext cx="3286148" cy="2124306"/>
          </a:xfrm>
          <a:prstGeom prst="rect">
            <a:avLst/>
          </a:prstGeom>
          <a:ln>
            <a:noFill/>
          </a:ln>
          <a:effectLst>
            <a:outerShdw blurRad="190500" algn="tl" rotWithShape="0">
              <a:srgbClr val="000000">
                <a:alpha val="70000"/>
              </a:srgbClr>
            </a:outerShdw>
          </a:effectLst>
        </p:spPr>
      </p:pic>
      <p:sp>
        <p:nvSpPr>
          <p:cNvPr id="7" name="pole tekstowe 6"/>
          <p:cNvSpPr txBox="1"/>
          <p:nvPr/>
        </p:nvSpPr>
        <p:spPr>
          <a:xfrm>
            <a:off x="6500794" y="5429264"/>
            <a:ext cx="2643206" cy="461665"/>
          </a:xfrm>
          <a:prstGeom prst="rect">
            <a:avLst/>
          </a:prstGeom>
          <a:noFill/>
        </p:spPr>
        <p:txBody>
          <a:bodyPr wrap="square" rtlCol="0">
            <a:spAutoFit/>
          </a:bodyPr>
          <a:lstStyle/>
          <a:p>
            <a:r>
              <a:rPr lang="pl-PL" sz="2400" dirty="0" err="1">
                <a:ln w="18415" cmpd="sng">
                  <a:solidFill>
                    <a:srgbClr val="FFFFFF"/>
                  </a:solidFill>
                  <a:prstDash val="solid"/>
                </a:ln>
                <a:solidFill>
                  <a:srgbClr val="FFFFFF"/>
                </a:solidFill>
                <a:effectLst>
                  <a:outerShdw blurRad="38100" dist="38100" dir="2700000" algn="tl">
                    <a:srgbClr val="000000">
                      <a:alpha val="43137"/>
                    </a:srgbClr>
                  </a:outerShdw>
                </a:effectLst>
              </a:rPr>
              <a:t>Carp</a:t>
            </a:r>
            <a:endParaRPr lang="pl-PL" sz="24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1000"/>
                                        <p:tgtEl>
                                          <p:spTgt spid="5"/>
                                        </p:tgtEl>
                                      </p:cBhvr>
                                    </p:animEffect>
                                  </p:childTnLst>
                                </p:cTn>
                              </p:par>
                              <p:par>
                                <p:cTn id="15" presetID="3" presetClass="entr" presetSubtype="1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642918"/>
            <a:ext cx="8229600" cy="4000528"/>
          </a:xfrm>
        </p:spPr>
        <p:txBody>
          <a:bodyPr>
            <a:normAutofit/>
          </a:bodyPr>
          <a:lstStyle/>
          <a:p>
            <a:pPr algn="just"/>
            <a:r>
              <a:rPr lang="pl-PL" sz="1800" dirty="0"/>
              <a:t>An </a:t>
            </a:r>
            <a:r>
              <a:rPr lang="pl-PL" sz="1800" dirty="0" err="1"/>
              <a:t>important</a:t>
            </a:r>
            <a:r>
              <a:rPr lang="pl-PL" sz="1800" dirty="0"/>
              <a:t> element of </a:t>
            </a:r>
            <a:r>
              <a:rPr lang="pl-PL" sz="1800" dirty="0" err="1"/>
              <a:t>Christmas</a:t>
            </a:r>
            <a:r>
              <a:rPr lang="pl-PL" sz="1800" dirty="0"/>
              <a:t> </a:t>
            </a:r>
            <a:r>
              <a:rPr lang="pl-PL" sz="1800" dirty="0" err="1"/>
              <a:t>Eve</a:t>
            </a:r>
            <a:r>
              <a:rPr lang="pl-PL" sz="1800" dirty="0"/>
              <a:t>, but </a:t>
            </a:r>
            <a:r>
              <a:rPr lang="pl-PL" sz="1800" dirty="0" err="1"/>
              <a:t>also</a:t>
            </a:r>
            <a:r>
              <a:rPr lang="pl-PL" sz="1800" dirty="0"/>
              <a:t> </a:t>
            </a:r>
            <a:r>
              <a:rPr lang="pl-PL" sz="1800" dirty="0" err="1"/>
              <a:t>throughout</a:t>
            </a:r>
            <a:r>
              <a:rPr lang="pl-PL" sz="1800" dirty="0"/>
              <a:t> </a:t>
            </a:r>
            <a:r>
              <a:rPr lang="pl-PL" sz="1800" dirty="0" err="1"/>
              <a:t>Christmas</a:t>
            </a:r>
            <a:r>
              <a:rPr lang="pl-PL" sz="1800" dirty="0"/>
              <a:t>, </a:t>
            </a:r>
            <a:r>
              <a:rPr lang="pl-PL" sz="1800" dirty="0" err="1"/>
              <a:t>is</a:t>
            </a:r>
            <a:r>
              <a:rPr lang="pl-PL" sz="1800" dirty="0"/>
              <a:t> </a:t>
            </a:r>
            <a:r>
              <a:rPr lang="pl-PL" sz="1800" dirty="0" err="1"/>
              <a:t>singing</a:t>
            </a:r>
            <a:r>
              <a:rPr lang="pl-PL" sz="1800" dirty="0"/>
              <a:t> </a:t>
            </a:r>
            <a:r>
              <a:rPr lang="pl-PL" sz="1800" dirty="0" err="1"/>
              <a:t>Christmas</a:t>
            </a:r>
            <a:r>
              <a:rPr lang="pl-PL" sz="1800" dirty="0"/>
              <a:t> </a:t>
            </a:r>
            <a:r>
              <a:rPr lang="pl-PL" sz="1800" dirty="0" err="1"/>
              <a:t>carols</a:t>
            </a:r>
            <a:r>
              <a:rPr lang="pl-PL" sz="1800" dirty="0"/>
              <a:t>. </a:t>
            </a:r>
            <a:r>
              <a:rPr lang="pl-PL" sz="1800" dirty="0" err="1"/>
              <a:t>There</a:t>
            </a:r>
            <a:r>
              <a:rPr lang="pl-PL" sz="1800" dirty="0"/>
              <a:t> </a:t>
            </a:r>
            <a:r>
              <a:rPr lang="pl-PL" sz="1800" dirty="0" err="1"/>
              <a:t>are</a:t>
            </a:r>
            <a:r>
              <a:rPr lang="pl-PL" sz="1800" dirty="0"/>
              <a:t> many of </a:t>
            </a:r>
            <a:r>
              <a:rPr lang="pl-PL" sz="1800" dirty="0" err="1"/>
              <a:t>them</a:t>
            </a:r>
            <a:r>
              <a:rPr lang="pl-PL" sz="1800" dirty="0"/>
              <a:t> </a:t>
            </a:r>
            <a:r>
              <a:rPr lang="pl-PL" sz="1800" dirty="0" err="1"/>
              <a:t>in</a:t>
            </a:r>
            <a:r>
              <a:rPr lang="pl-PL" sz="1800" dirty="0"/>
              <a:t> </a:t>
            </a:r>
            <a:r>
              <a:rPr lang="pl-PL" sz="1800" dirty="0" err="1"/>
              <a:t>the</a:t>
            </a:r>
            <a:r>
              <a:rPr lang="pl-PL" sz="1800" dirty="0"/>
              <a:t> </a:t>
            </a:r>
            <a:r>
              <a:rPr lang="pl-PL" sz="1800" dirty="0" err="1"/>
              <a:t>Polish</a:t>
            </a:r>
            <a:r>
              <a:rPr lang="pl-PL" sz="1800" dirty="0"/>
              <a:t> </a:t>
            </a:r>
            <a:r>
              <a:rPr lang="pl-PL" sz="1800" dirty="0" err="1"/>
              <a:t>tradition</a:t>
            </a:r>
            <a:r>
              <a:rPr lang="pl-PL" sz="1800" dirty="0"/>
              <a:t>. </a:t>
            </a:r>
            <a:r>
              <a:rPr lang="pl-PL" sz="1800" dirty="0" err="1"/>
              <a:t>the</a:t>
            </a:r>
            <a:r>
              <a:rPr lang="pl-PL" sz="1800" dirty="0"/>
              <a:t> most popular of </a:t>
            </a:r>
            <a:r>
              <a:rPr lang="pl-PL" sz="1800" dirty="0" err="1"/>
              <a:t>them</a:t>
            </a:r>
            <a:r>
              <a:rPr lang="pl-PL" sz="1800" dirty="0"/>
              <a:t> </a:t>
            </a:r>
            <a:r>
              <a:rPr lang="pl-PL" sz="1800" dirty="0" err="1"/>
              <a:t>are</a:t>
            </a:r>
            <a:r>
              <a:rPr lang="pl-PL" sz="1800" dirty="0"/>
              <a:t> „In </a:t>
            </a:r>
            <a:r>
              <a:rPr lang="pl-PL" sz="1800" dirty="0" err="1"/>
              <a:t>The</a:t>
            </a:r>
            <a:r>
              <a:rPr lang="pl-PL" sz="1800" dirty="0"/>
              <a:t> </a:t>
            </a:r>
            <a:r>
              <a:rPr lang="pl-PL" sz="1800" dirty="0" err="1"/>
              <a:t>Silence</a:t>
            </a:r>
            <a:r>
              <a:rPr lang="pl-PL" sz="1800" dirty="0"/>
              <a:t> of </a:t>
            </a:r>
            <a:r>
              <a:rPr lang="pl-PL" sz="1800" dirty="0" err="1"/>
              <a:t>the</a:t>
            </a:r>
            <a:r>
              <a:rPr lang="pl-PL" sz="1800" dirty="0"/>
              <a:t> </a:t>
            </a:r>
            <a:r>
              <a:rPr lang="pl-PL" sz="1800" dirty="0" err="1"/>
              <a:t>night</a:t>
            </a:r>
            <a:r>
              <a:rPr lang="pl-PL" sz="1800" dirty="0"/>
              <a:t>", „</a:t>
            </a:r>
            <a:r>
              <a:rPr lang="pl-PL" sz="1800" dirty="0" err="1"/>
              <a:t>Silent</a:t>
            </a:r>
            <a:r>
              <a:rPr lang="pl-PL" sz="1800" dirty="0"/>
              <a:t> </a:t>
            </a:r>
            <a:r>
              <a:rPr lang="pl-PL" sz="1800" dirty="0" err="1"/>
              <a:t>night</a:t>
            </a:r>
            <a:r>
              <a:rPr lang="pl-PL" sz="1800" dirty="0"/>
              <a:t>" </a:t>
            </a:r>
            <a:r>
              <a:rPr lang="pl-PL" sz="1800" dirty="0" err="1"/>
              <a:t>or</a:t>
            </a:r>
            <a:r>
              <a:rPr lang="pl-PL" sz="1800" dirty="0"/>
              <a:t> „</a:t>
            </a:r>
            <a:r>
              <a:rPr lang="pl-PL" sz="1800" dirty="0" err="1"/>
              <a:t>Hush</a:t>
            </a:r>
            <a:r>
              <a:rPr lang="pl-PL" sz="1800" dirty="0"/>
              <a:t> Little Jesus”. </a:t>
            </a:r>
            <a:r>
              <a:rPr lang="pl-PL" sz="1800" dirty="0" err="1"/>
              <a:t>The</a:t>
            </a:r>
            <a:r>
              <a:rPr lang="pl-PL" sz="1800" dirty="0"/>
              <a:t> </a:t>
            </a:r>
            <a:r>
              <a:rPr lang="pl-PL" sz="1800" dirty="0" err="1"/>
              <a:t>Christmas</a:t>
            </a:r>
            <a:r>
              <a:rPr lang="pl-PL" sz="1800" dirty="0"/>
              <a:t> </a:t>
            </a:r>
            <a:r>
              <a:rPr lang="pl-PL" sz="1800" dirty="0" err="1"/>
              <a:t>Eve</a:t>
            </a:r>
            <a:r>
              <a:rPr lang="pl-PL" sz="1800" dirty="0"/>
              <a:t> </a:t>
            </a:r>
            <a:r>
              <a:rPr lang="pl-PL" sz="1800" dirty="0" err="1"/>
              <a:t>evening</a:t>
            </a:r>
            <a:r>
              <a:rPr lang="pl-PL" sz="1800" dirty="0"/>
              <a:t> </a:t>
            </a:r>
            <a:r>
              <a:rPr lang="pl-PL" sz="1800" dirty="0" err="1"/>
              <a:t>ends</a:t>
            </a:r>
            <a:r>
              <a:rPr lang="pl-PL" sz="1800" dirty="0"/>
              <a:t> </a:t>
            </a:r>
            <a:r>
              <a:rPr lang="pl-PL" sz="1800" dirty="0" err="1"/>
              <a:t>with</a:t>
            </a:r>
            <a:r>
              <a:rPr lang="pl-PL" sz="1800" dirty="0"/>
              <a:t> </a:t>
            </a:r>
            <a:r>
              <a:rPr lang="pl-PL" sz="1800" dirty="0" err="1"/>
              <a:t>the</a:t>
            </a:r>
            <a:r>
              <a:rPr lang="pl-PL" sz="1800" dirty="0"/>
              <a:t> </a:t>
            </a:r>
            <a:r>
              <a:rPr lang="pl-PL" sz="1800" dirty="0" err="1"/>
              <a:t>midnight</a:t>
            </a:r>
            <a:r>
              <a:rPr lang="pl-PL" sz="1800" dirty="0"/>
              <a:t> mass </a:t>
            </a:r>
            <a:r>
              <a:rPr lang="pl-PL" sz="1800" dirty="0" err="1"/>
              <a:t>in</a:t>
            </a:r>
            <a:r>
              <a:rPr lang="pl-PL" sz="1800" dirty="0"/>
              <a:t> </a:t>
            </a:r>
            <a:r>
              <a:rPr lang="pl-PL" sz="1800" dirty="0" err="1"/>
              <a:t>churches</a:t>
            </a:r>
            <a:r>
              <a:rPr lang="pl-PL" sz="1800" dirty="0"/>
              <a:t>. </a:t>
            </a:r>
            <a:r>
              <a:rPr lang="pl-PL" sz="1800" dirty="0" err="1"/>
              <a:t>According</a:t>
            </a:r>
            <a:r>
              <a:rPr lang="pl-PL" sz="1800" dirty="0"/>
              <a:t> to </a:t>
            </a:r>
            <a:r>
              <a:rPr lang="pl-PL" sz="1800" dirty="0" err="1"/>
              <a:t>tradition</a:t>
            </a:r>
            <a:r>
              <a:rPr lang="pl-PL" sz="1800" dirty="0"/>
              <a:t>, </a:t>
            </a:r>
            <a:r>
              <a:rPr lang="pl-PL" sz="1800" dirty="0" err="1"/>
              <a:t>it</a:t>
            </a:r>
            <a:r>
              <a:rPr lang="pl-PL" sz="1800" dirty="0"/>
              <a:t> </a:t>
            </a:r>
            <a:r>
              <a:rPr lang="pl-PL" sz="1800" dirty="0" err="1"/>
              <a:t>commemorates</a:t>
            </a:r>
            <a:r>
              <a:rPr lang="pl-PL" sz="1800" dirty="0"/>
              <a:t> </a:t>
            </a:r>
            <a:r>
              <a:rPr lang="pl-PL" sz="1800" dirty="0" err="1"/>
              <a:t>the</a:t>
            </a:r>
            <a:r>
              <a:rPr lang="pl-PL" sz="1800" dirty="0"/>
              <a:t> </a:t>
            </a:r>
            <a:r>
              <a:rPr lang="pl-PL" sz="1800" dirty="0" err="1"/>
              <a:t>arrival</a:t>
            </a:r>
            <a:r>
              <a:rPr lang="pl-PL" sz="1800" dirty="0"/>
              <a:t> of </a:t>
            </a:r>
            <a:r>
              <a:rPr lang="pl-PL" sz="1800" dirty="0" err="1"/>
              <a:t>the</a:t>
            </a:r>
            <a:r>
              <a:rPr lang="pl-PL" sz="1800" dirty="0"/>
              <a:t> </a:t>
            </a:r>
            <a:r>
              <a:rPr lang="pl-PL" sz="1800" dirty="0" err="1"/>
              <a:t>shepherds</a:t>
            </a:r>
            <a:r>
              <a:rPr lang="pl-PL" sz="1800" dirty="0"/>
              <a:t> </a:t>
            </a:r>
            <a:r>
              <a:rPr lang="pl-PL" sz="1800" dirty="0" err="1"/>
              <a:t>who</a:t>
            </a:r>
            <a:r>
              <a:rPr lang="pl-PL" sz="1800" dirty="0"/>
              <a:t> </a:t>
            </a:r>
            <a:r>
              <a:rPr lang="pl-PL" sz="1800" dirty="0" err="1"/>
              <a:t>were</a:t>
            </a:r>
            <a:r>
              <a:rPr lang="pl-PL" sz="1800" dirty="0"/>
              <a:t> </a:t>
            </a:r>
            <a:r>
              <a:rPr lang="pl-PL" sz="1800" dirty="0" err="1"/>
              <a:t>the</a:t>
            </a:r>
            <a:r>
              <a:rPr lang="pl-PL" sz="1800" dirty="0"/>
              <a:t> first to </a:t>
            </a:r>
            <a:r>
              <a:rPr lang="pl-PL" sz="1800" dirty="0" err="1"/>
              <a:t>pay</a:t>
            </a:r>
            <a:r>
              <a:rPr lang="pl-PL" sz="1800" dirty="0"/>
              <a:t> </a:t>
            </a:r>
            <a:r>
              <a:rPr lang="pl-PL" sz="1800" dirty="0" err="1"/>
              <a:t>homage</a:t>
            </a:r>
            <a:r>
              <a:rPr lang="pl-PL" sz="1800" dirty="0"/>
              <a:t> to </a:t>
            </a:r>
            <a:r>
              <a:rPr lang="pl-PL" sz="1800" dirty="0" err="1"/>
              <a:t>the</a:t>
            </a:r>
            <a:r>
              <a:rPr lang="pl-PL" sz="1800" dirty="0"/>
              <a:t> </a:t>
            </a:r>
            <a:r>
              <a:rPr lang="pl-PL" sz="1800" dirty="0" err="1"/>
              <a:t>newborn</a:t>
            </a:r>
            <a:r>
              <a:rPr lang="pl-PL" sz="1800" dirty="0"/>
              <a:t> Christ. </a:t>
            </a:r>
          </a:p>
          <a:p>
            <a:pPr algn="just"/>
            <a:r>
              <a:rPr lang="pl-PL" sz="1800" dirty="0" err="1"/>
              <a:t>The</a:t>
            </a:r>
            <a:r>
              <a:rPr lang="pl-PL" sz="1800" dirty="0"/>
              <a:t> </a:t>
            </a:r>
            <a:r>
              <a:rPr lang="pl-PL" sz="1800" dirty="0" err="1"/>
              <a:t>day</a:t>
            </a:r>
            <a:r>
              <a:rPr lang="pl-PL" sz="1800" dirty="0"/>
              <a:t> </a:t>
            </a:r>
            <a:r>
              <a:rPr lang="pl-PL" sz="1800" dirty="0" err="1"/>
              <a:t>after</a:t>
            </a:r>
            <a:r>
              <a:rPr lang="pl-PL" sz="1800" dirty="0"/>
              <a:t> </a:t>
            </a:r>
            <a:r>
              <a:rPr lang="pl-PL" sz="1800" dirty="0" err="1"/>
              <a:t>Christmas</a:t>
            </a:r>
            <a:r>
              <a:rPr lang="pl-PL" sz="1800" dirty="0"/>
              <a:t> </a:t>
            </a:r>
            <a:r>
              <a:rPr lang="pl-PL" sz="1800" dirty="0" err="1"/>
              <a:t>Eve</a:t>
            </a:r>
            <a:r>
              <a:rPr lang="pl-PL" sz="1800" dirty="0"/>
              <a:t> (</a:t>
            </a:r>
            <a:r>
              <a:rPr lang="pl-PL" sz="1800" dirty="0" err="1"/>
              <a:t>December</a:t>
            </a:r>
            <a:r>
              <a:rPr lang="pl-PL" sz="1800" dirty="0"/>
              <a:t> 25) </a:t>
            </a:r>
            <a:r>
              <a:rPr lang="pl-PL" sz="1800" dirty="0" err="1"/>
              <a:t>is</a:t>
            </a:r>
            <a:r>
              <a:rPr lang="pl-PL" sz="1800" dirty="0"/>
              <a:t> </a:t>
            </a:r>
            <a:r>
              <a:rPr lang="pl-PL" sz="1800" dirty="0" err="1"/>
              <a:t>called</a:t>
            </a:r>
            <a:r>
              <a:rPr lang="pl-PL" sz="1800" dirty="0"/>
              <a:t> </a:t>
            </a:r>
            <a:r>
              <a:rPr lang="pl-PL" sz="1800" dirty="0" err="1"/>
              <a:t>Christmas</a:t>
            </a:r>
            <a:r>
              <a:rPr lang="pl-PL" sz="1800" dirty="0"/>
              <a:t>, and on </a:t>
            </a:r>
            <a:r>
              <a:rPr lang="pl-PL" sz="1800" dirty="0" err="1"/>
              <a:t>December</a:t>
            </a:r>
            <a:r>
              <a:rPr lang="pl-PL" sz="1800" dirty="0"/>
              <a:t> 26 </a:t>
            </a:r>
            <a:r>
              <a:rPr lang="pl-PL" sz="1800" dirty="0" err="1"/>
              <a:t>it</a:t>
            </a:r>
            <a:r>
              <a:rPr lang="pl-PL" sz="1800" dirty="0"/>
              <a:t> </a:t>
            </a:r>
            <a:r>
              <a:rPr lang="pl-PL" sz="1800" dirty="0" err="1"/>
              <a:t>is</a:t>
            </a:r>
            <a:r>
              <a:rPr lang="pl-PL" sz="1800" dirty="0"/>
              <a:t> </a:t>
            </a:r>
            <a:r>
              <a:rPr lang="pl-PL" sz="1800" dirty="0" err="1"/>
              <a:t>the</a:t>
            </a:r>
            <a:r>
              <a:rPr lang="pl-PL" sz="1800" dirty="0"/>
              <a:t> </a:t>
            </a:r>
            <a:r>
              <a:rPr lang="pl-PL" sz="1800" dirty="0" err="1"/>
              <a:t>second</a:t>
            </a:r>
            <a:r>
              <a:rPr lang="pl-PL" sz="1800" dirty="0"/>
              <a:t> </a:t>
            </a:r>
            <a:r>
              <a:rPr lang="pl-PL" sz="1800" dirty="0" err="1"/>
              <a:t>day</a:t>
            </a:r>
            <a:r>
              <a:rPr lang="pl-PL" sz="1800" dirty="0"/>
              <a:t> of </a:t>
            </a:r>
            <a:r>
              <a:rPr lang="pl-PL" sz="1800" dirty="0" err="1"/>
              <a:t>Christmas</a:t>
            </a:r>
            <a:r>
              <a:rPr lang="pl-PL" sz="1800" dirty="0"/>
              <a:t> </a:t>
            </a:r>
            <a:r>
              <a:rPr lang="pl-PL" sz="1800" dirty="0" err="1"/>
              <a:t>in</a:t>
            </a:r>
            <a:r>
              <a:rPr lang="pl-PL" sz="1800" dirty="0"/>
              <a:t> Poland </a:t>
            </a:r>
            <a:r>
              <a:rPr lang="pl-PL" sz="1800" dirty="0" err="1"/>
              <a:t>in</a:t>
            </a:r>
            <a:r>
              <a:rPr lang="pl-PL" sz="1800" dirty="0"/>
              <a:t> </a:t>
            </a:r>
            <a:r>
              <a:rPr lang="pl-PL" sz="1800" dirty="0" err="1"/>
              <a:t>memory</a:t>
            </a:r>
            <a:r>
              <a:rPr lang="pl-PL" sz="1800" dirty="0"/>
              <a:t> of Saint Stephen. </a:t>
            </a:r>
            <a:r>
              <a:rPr lang="pl-PL" sz="1800" dirty="0" err="1"/>
              <a:t>These</a:t>
            </a:r>
            <a:r>
              <a:rPr lang="pl-PL" sz="1800" dirty="0"/>
              <a:t> </a:t>
            </a:r>
            <a:r>
              <a:rPr lang="pl-PL" sz="1800" dirty="0" err="1"/>
              <a:t>are</a:t>
            </a:r>
            <a:r>
              <a:rPr lang="pl-PL" sz="1800" dirty="0"/>
              <a:t> </a:t>
            </a:r>
            <a:r>
              <a:rPr lang="pl-PL" sz="1800" dirty="0" err="1"/>
              <a:t>usually</a:t>
            </a:r>
            <a:r>
              <a:rPr lang="pl-PL" sz="1800" dirty="0"/>
              <a:t> </a:t>
            </a:r>
            <a:r>
              <a:rPr lang="pl-PL" sz="1800" dirty="0" err="1"/>
              <a:t>days</a:t>
            </a:r>
            <a:r>
              <a:rPr lang="pl-PL" sz="1800" dirty="0"/>
              <a:t> for </a:t>
            </a:r>
            <a:r>
              <a:rPr lang="pl-PL" sz="1800" dirty="0" err="1"/>
              <a:t>rest</a:t>
            </a:r>
            <a:r>
              <a:rPr lang="pl-PL" sz="1800" dirty="0"/>
              <a:t>, </a:t>
            </a:r>
            <a:r>
              <a:rPr lang="pl-PL" sz="1800" dirty="0" err="1"/>
              <a:t>family</a:t>
            </a:r>
            <a:r>
              <a:rPr lang="pl-PL" sz="1800" dirty="0"/>
              <a:t> </a:t>
            </a:r>
            <a:r>
              <a:rPr lang="pl-PL" sz="1800" dirty="0" err="1"/>
              <a:t>meetings</a:t>
            </a:r>
            <a:r>
              <a:rPr lang="pl-PL" sz="1800" dirty="0"/>
              <a:t> and </a:t>
            </a:r>
            <a:r>
              <a:rPr lang="pl-PL" sz="1800" dirty="0" err="1"/>
              <a:t>caroling</a:t>
            </a:r>
            <a:r>
              <a:rPr lang="pl-PL" sz="1800" dirty="0"/>
              <a:t>.</a:t>
            </a:r>
          </a:p>
          <a:p>
            <a:endParaRPr lang="pl-PL" dirty="0"/>
          </a:p>
        </p:txBody>
      </p:sp>
      <p:pic>
        <p:nvPicPr>
          <p:cNvPr id="4100" name="Picture 4" descr="C:\Users\AMJ\Desktop\choinka-swiateczna.jpeg"/>
          <p:cNvPicPr>
            <a:picLocks noChangeAspect="1" noChangeArrowheads="1"/>
          </p:cNvPicPr>
          <p:nvPr/>
        </p:nvPicPr>
        <p:blipFill>
          <a:blip r:embed="rId2"/>
          <a:srcRect/>
          <a:stretch>
            <a:fillRect/>
          </a:stretch>
        </p:blipFill>
        <p:spPr bwMode="auto">
          <a:xfrm>
            <a:off x="1893075" y="3857628"/>
            <a:ext cx="5357850" cy="2482921"/>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linds(horizontal)">
                                      <p:cBhvr>
                                        <p:cTn id="11" dur="500"/>
                                        <p:tgtEl>
                                          <p:spTgt spid="410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2333628"/>
          </a:xfrm>
        </p:spPr>
        <p:txBody>
          <a:bodyPr>
            <a:normAutofit/>
          </a:bodyPr>
          <a:lstStyle/>
          <a:p>
            <a:pPr algn="just"/>
            <a:r>
              <a:rPr lang="en-US" sz="2000" dirty="0"/>
              <a:t>New years eve the day preceding the New Year - on December 31, the end of the old year and the beginning of the new one are celebrated, which is the time of loud games, toasts and fireworks. New Year - in Poland it is a day off from work. It is generally accepted to celebrate the holiday by opening a bottle of champagne at midnight on December 31 to January 1 of the following year.</a:t>
            </a:r>
            <a:endParaRPr lang="pl-PL" sz="2000" dirty="0"/>
          </a:p>
          <a:p>
            <a:pPr algn="just"/>
            <a:r>
              <a:rPr lang="en-US" sz="2000" dirty="0"/>
              <a:t> New year is </a:t>
            </a:r>
            <a:r>
              <a:rPr lang="pl-PL" sz="2000" dirty="0" err="1"/>
              <a:t>also</a:t>
            </a:r>
            <a:r>
              <a:rPr lang="pl-PL" sz="2000" dirty="0"/>
              <a:t> </a:t>
            </a:r>
            <a:r>
              <a:rPr lang="en-US" sz="2000" dirty="0"/>
              <a:t>church celebration. </a:t>
            </a:r>
            <a:endParaRPr lang="pl-PL" sz="2000" dirty="0"/>
          </a:p>
        </p:txBody>
      </p:sp>
      <p:sp>
        <p:nvSpPr>
          <p:cNvPr id="3" name="Tytuł 2"/>
          <p:cNvSpPr>
            <a:spLocks noGrp="1"/>
          </p:cNvSpPr>
          <p:nvPr>
            <p:ph type="title"/>
          </p:nvPr>
        </p:nvSpPr>
        <p:spPr/>
        <p:txBody>
          <a:bodyPr/>
          <a:lstStyle/>
          <a:p>
            <a:r>
              <a:rPr lang="pl-PL" dirty="0"/>
              <a:t>New </a:t>
            </a:r>
            <a:r>
              <a:rPr lang="pl-PL" dirty="0" err="1"/>
              <a:t>Years</a:t>
            </a:r>
            <a:r>
              <a:rPr lang="pl-PL" dirty="0"/>
              <a:t> </a:t>
            </a:r>
            <a:r>
              <a:rPr lang="pl-PL" dirty="0" err="1"/>
              <a:t>Eve</a:t>
            </a:r>
            <a:endParaRPr lang="pl-PL" dirty="0"/>
          </a:p>
        </p:txBody>
      </p:sp>
      <p:pic>
        <p:nvPicPr>
          <p:cNvPr id="5122" name="Picture 2" descr="C:\Users\AMJ\Desktop\74-miejski-sylwester-19-20-w-najwiekszych.jpg"/>
          <p:cNvPicPr>
            <a:picLocks noChangeAspect="1" noChangeArrowheads="1"/>
          </p:cNvPicPr>
          <p:nvPr/>
        </p:nvPicPr>
        <p:blipFill>
          <a:blip r:embed="rId2"/>
          <a:srcRect/>
          <a:stretch>
            <a:fillRect/>
          </a:stretch>
        </p:blipFill>
        <p:spPr bwMode="auto">
          <a:xfrm>
            <a:off x="5072066" y="3429000"/>
            <a:ext cx="3529877" cy="2000264"/>
          </a:xfrm>
          <a:prstGeom prst="rect">
            <a:avLst/>
          </a:prstGeom>
          <a:ln>
            <a:noFill/>
          </a:ln>
          <a:effectLst>
            <a:outerShdw blurRad="190500" algn="tl" rotWithShape="0">
              <a:srgbClr val="000000">
                <a:alpha val="70000"/>
              </a:srgbClr>
            </a:outerShdw>
          </a:effectLst>
        </p:spPr>
      </p:pic>
      <p:sp>
        <p:nvSpPr>
          <p:cNvPr id="5" name="Symbol zastępczy zawartości 1"/>
          <p:cNvSpPr txBox="1">
            <a:spLocks/>
          </p:cNvSpPr>
          <p:nvPr/>
        </p:nvSpPr>
        <p:spPr>
          <a:xfrm>
            <a:off x="428596" y="3786190"/>
            <a:ext cx="4286280" cy="2333628"/>
          </a:xfrm>
          <a:prstGeom prst="rect">
            <a:avLst/>
          </a:prstGeom>
        </p:spPr>
        <p:txBody>
          <a:bodyPr vert="horz">
            <a:normAutofit/>
          </a:bodyPr>
          <a:lstStyle/>
          <a:p>
            <a:pPr marL="274320" indent="-274320" algn="just">
              <a:spcBef>
                <a:spcPts val="600"/>
              </a:spcBef>
              <a:buClr>
                <a:schemeClr val="accent2"/>
              </a:buClr>
              <a:buSzPct val="85000"/>
              <a:buFont typeface="Wingdings 2"/>
              <a:buChar char=""/>
            </a:pPr>
            <a:r>
              <a:rPr lang="pl-PL" sz="2000" dirty="0" err="1"/>
              <a:t>It</a:t>
            </a:r>
            <a:r>
              <a:rPr lang="pl-PL" sz="2000" dirty="0"/>
              <a:t> </a:t>
            </a:r>
            <a:r>
              <a:rPr lang="en-US" sz="2000" dirty="0"/>
              <a:t>is time that we spend with our friends</a:t>
            </a:r>
            <a:r>
              <a:rPr lang="pl-PL" sz="2000" dirty="0"/>
              <a:t> and </a:t>
            </a:r>
            <a:r>
              <a:rPr lang="pl-PL" sz="2000" dirty="0" err="1"/>
              <a:t>families</a:t>
            </a:r>
            <a:r>
              <a:rPr lang="en-US" sz="2000" dirty="0"/>
              <a:t>. One of most popular new years eve traditions is counting</a:t>
            </a:r>
            <a:r>
              <a:rPr lang="pl-PL" sz="2000" dirty="0"/>
              <a:t> from 10</a:t>
            </a:r>
            <a:r>
              <a:rPr lang="en-US" sz="2000" dirty="0"/>
              <a:t> to</a:t>
            </a:r>
            <a:r>
              <a:rPr lang="pl-PL" sz="2000" dirty="0"/>
              <a:t> 0</a:t>
            </a:r>
            <a:r>
              <a:rPr lang="en-US" sz="2000" dirty="0"/>
              <a:t> </a:t>
            </a:r>
            <a:r>
              <a:rPr lang="pl-PL" sz="2000" dirty="0" err="1"/>
              <a:t>when</a:t>
            </a:r>
            <a:r>
              <a:rPr lang="pl-PL" sz="2000" dirty="0"/>
              <a:t> </a:t>
            </a:r>
            <a:r>
              <a:rPr lang="pl-PL" sz="2000" dirty="0" err="1"/>
              <a:t>new</a:t>
            </a:r>
            <a:r>
              <a:rPr lang="pl-PL" sz="2000" dirty="0"/>
              <a:t> </a:t>
            </a:r>
            <a:r>
              <a:rPr lang="pl-PL" sz="2000" dirty="0" err="1"/>
              <a:t>year</a:t>
            </a:r>
            <a:r>
              <a:rPr lang="pl-PL" sz="2000" dirty="0"/>
              <a:t> </a:t>
            </a:r>
            <a:r>
              <a:rPr lang="pl-PL" sz="2000" dirty="0" err="1"/>
              <a:t>is</a:t>
            </a:r>
            <a:r>
              <a:rPr lang="pl-PL" sz="2000" dirty="0"/>
              <a:t> </a:t>
            </a:r>
            <a:r>
              <a:rPr lang="pl-PL" sz="2000" dirty="0" err="1"/>
              <a:t>coming</a:t>
            </a:r>
            <a:r>
              <a:rPr lang="pl-PL" sz="2000" dirty="0"/>
              <a:t>.</a:t>
            </a:r>
            <a:r>
              <a:rPr lang="en-US" sz="2000" dirty="0"/>
              <a:t>We are mostly eating starters and drink party drinks</a:t>
            </a:r>
            <a:r>
              <a:rPr lang="pl-PL" sz="2000" dirty="0"/>
              <a: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pl-P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linds(horizontal)">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err="1"/>
              <a:t>Now</a:t>
            </a:r>
            <a:r>
              <a:rPr lang="pl-PL" dirty="0"/>
              <a:t> </a:t>
            </a:r>
            <a:r>
              <a:rPr lang="pl-PL" dirty="0" err="1"/>
              <a:t>you</a:t>
            </a:r>
            <a:r>
              <a:rPr lang="pl-PL" dirty="0"/>
              <a:t> </a:t>
            </a:r>
            <a:r>
              <a:rPr lang="pl-PL" dirty="0" err="1"/>
              <a:t>can</a:t>
            </a:r>
            <a:r>
              <a:rPr lang="pl-PL" dirty="0"/>
              <a:t> </a:t>
            </a:r>
            <a:r>
              <a:rPr lang="pl-PL" dirty="0" err="1"/>
              <a:t>enjoy</a:t>
            </a:r>
            <a:r>
              <a:rPr lang="pl-PL" dirty="0"/>
              <a:t> </a:t>
            </a:r>
            <a:r>
              <a:rPr lang="pl-PL" dirty="0" err="1"/>
              <a:t>our</a:t>
            </a:r>
            <a:r>
              <a:rPr lang="pl-PL" dirty="0"/>
              <a:t> </a:t>
            </a:r>
            <a:r>
              <a:rPr lang="pl-PL" dirty="0" err="1"/>
              <a:t>kahoot</a:t>
            </a:r>
            <a:endParaRPr lang="pl-PL" dirty="0"/>
          </a:p>
          <a:p>
            <a:r>
              <a:rPr lang="pl-PL" dirty="0" err="1"/>
              <a:t>Good</a:t>
            </a:r>
            <a:r>
              <a:rPr lang="pl-PL" dirty="0"/>
              <a:t> </a:t>
            </a:r>
            <a:r>
              <a:rPr lang="pl-PL" dirty="0" err="1"/>
              <a:t>Luck</a:t>
            </a:r>
            <a:r>
              <a:rPr lang="pl-PL" dirty="0"/>
              <a:t>!</a:t>
            </a:r>
          </a:p>
        </p:txBody>
      </p:sp>
      <p:sp>
        <p:nvSpPr>
          <p:cNvPr id="3" name="Tytuł 2"/>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watching</a:t>
            </a:r>
            <a:endParaRPr lang="pl-PL" dirty="0"/>
          </a:p>
        </p:txBody>
      </p:sp>
    </p:spTree>
  </p:cSld>
  <p:clrMapOvr>
    <a:masterClrMapping/>
  </p:clrMapOvr>
  <p:transition>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477</TotalTime>
  <Words>1158</Words>
  <Application>Microsoft Office PowerPoint</Application>
  <PresentationFormat>Pokaz na ekranie (4:3)</PresentationFormat>
  <Paragraphs>47</Paragraphs>
  <Slides>10</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10</vt:i4>
      </vt:variant>
    </vt:vector>
  </HeadingPairs>
  <TitlesOfParts>
    <vt:vector size="13" baseType="lpstr">
      <vt:lpstr>Constantia</vt:lpstr>
      <vt:lpstr>Wingdings 2</vt:lpstr>
      <vt:lpstr>Papier</vt:lpstr>
      <vt:lpstr>Holidays in Poland</vt:lpstr>
      <vt:lpstr>Mikolajki</vt:lpstr>
      <vt:lpstr>Prezentacja programu PowerPoint</vt:lpstr>
      <vt:lpstr>Christmas</vt:lpstr>
      <vt:lpstr>Christmas Eve</vt:lpstr>
      <vt:lpstr>Prezentacja programu PowerPoint</vt:lpstr>
      <vt:lpstr>Prezentacja programu PowerPoint</vt:lpstr>
      <vt:lpstr>New Years Eve</vt:lpstr>
      <vt:lpstr>Thank you for watching</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Holidays in Poland</dc:title>
  <dc:creator>Klaudia Błąkała</dc:creator>
  <cp:lastModifiedBy>Mateusz Lisieński</cp:lastModifiedBy>
  <cp:revision>65</cp:revision>
  <dcterms:created xsi:type="dcterms:W3CDTF">2021-01-20T09:35:08Z</dcterms:created>
  <dcterms:modified xsi:type="dcterms:W3CDTF">2021-01-22T20:31:44Z</dcterms:modified>
</cp:coreProperties>
</file>