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72" r:id="rId8"/>
    <p:sldId id="271" r:id="rId9"/>
    <p:sldId id="273" r:id="rId10"/>
    <p:sldId id="274" r:id="rId11"/>
    <p:sldId id="261" r:id="rId12"/>
    <p:sldId id="264" r:id="rId13"/>
    <p:sldId id="265" r:id="rId14"/>
    <p:sldId id="269" r:id="rId15"/>
    <p:sldId id="267" r:id="rId16"/>
    <p:sldId id="268" r:id="rId17"/>
    <p:sldId id="270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BA7F-7E75-4053-93A4-B4D3AAA30ACB}" type="datetimeFigureOut">
              <a:rPr lang="de-DE" smtClean="0"/>
              <a:t>30.10.2018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B76D-B514-4B75-8F81-C2F60F01F0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598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BA7F-7E75-4053-93A4-B4D3AAA30ACB}" type="datetimeFigureOut">
              <a:rPr lang="de-DE" smtClean="0"/>
              <a:t>30.10.2018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B76D-B514-4B75-8F81-C2F60F01F0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9612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BA7F-7E75-4053-93A4-B4D3AAA30ACB}" type="datetimeFigureOut">
              <a:rPr lang="de-DE" smtClean="0"/>
              <a:t>30.10.2018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B76D-B514-4B75-8F81-C2F60F01F0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47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BA7F-7E75-4053-93A4-B4D3AAA30ACB}" type="datetimeFigureOut">
              <a:rPr lang="de-DE" smtClean="0"/>
              <a:t>30.10.2018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B76D-B514-4B75-8F81-C2F60F01F0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631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BA7F-7E75-4053-93A4-B4D3AAA30ACB}" type="datetimeFigureOut">
              <a:rPr lang="de-DE" smtClean="0"/>
              <a:t>30.10.2018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B76D-B514-4B75-8F81-C2F60F01F0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215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BA7F-7E75-4053-93A4-B4D3AAA30ACB}" type="datetimeFigureOut">
              <a:rPr lang="de-DE" smtClean="0"/>
              <a:t>30.10.2018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B76D-B514-4B75-8F81-C2F60F01F0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04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BA7F-7E75-4053-93A4-B4D3AAA30ACB}" type="datetimeFigureOut">
              <a:rPr lang="de-DE" smtClean="0"/>
              <a:t>30.10.2018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B76D-B514-4B75-8F81-C2F60F01F0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11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BA7F-7E75-4053-93A4-B4D3AAA30ACB}" type="datetimeFigureOut">
              <a:rPr lang="de-DE" smtClean="0"/>
              <a:t>30.10.2018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B76D-B514-4B75-8F81-C2F60F01F0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89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BA7F-7E75-4053-93A4-B4D3AAA30ACB}" type="datetimeFigureOut">
              <a:rPr lang="de-DE" smtClean="0"/>
              <a:t>30.10.2018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B76D-B514-4B75-8F81-C2F60F01F0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114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BA7F-7E75-4053-93A4-B4D3AAA30ACB}" type="datetimeFigureOut">
              <a:rPr lang="de-DE" smtClean="0"/>
              <a:t>30.10.2018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B76D-B514-4B75-8F81-C2F60F01F0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954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BA7F-7E75-4053-93A4-B4D3AAA30ACB}" type="datetimeFigureOut">
              <a:rPr lang="de-DE" smtClean="0"/>
              <a:t>30.10.2018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6B76D-B514-4B75-8F81-C2F60F01F0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020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EBA7F-7E75-4053-93A4-B4D3AAA30ACB}" type="datetimeFigureOut">
              <a:rPr lang="de-DE" smtClean="0"/>
              <a:t>30.10.2018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6B76D-B514-4B75-8F81-C2F60F01F0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91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7916416" cy="2880320"/>
          </a:xfrm>
        </p:spPr>
        <p:txBody>
          <a:bodyPr>
            <a:noAutofit/>
          </a:bodyPr>
          <a:lstStyle/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Journeys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Peace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dissemination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9512" y="6891916"/>
            <a:ext cx="6400800" cy="17526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38181"/>
            <a:ext cx="4034355" cy="179257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538182"/>
            <a:ext cx="2151731" cy="181856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577" y="1086834"/>
            <a:ext cx="2341912" cy="131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4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learned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7" y="1600200"/>
            <a:ext cx="6761006" cy="4525963"/>
          </a:xfrm>
        </p:spPr>
      </p:pic>
    </p:spTree>
    <p:extLst>
      <p:ext uri="{BB962C8B-B14F-4D97-AF65-F5344CB8AC3E}">
        <p14:creationId xmlns:p14="http://schemas.microsoft.com/office/powerpoint/2010/main" val="1959005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err="1" smtClean="0"/>
              <a:t>Presentation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</a:t>
            </a:r>
            <a:r>
              <a:rPr lang="de-DE" sz="3200" dirty="0" err="1" smtClean="0"/>
              <a:t>the</a:t>
            </a:r>
            <a:r>
              <a:rPr lang="de-DE" sz="3200" dirty="0" smtClean="0"/>
              <a:t> </a:t>
            </a:r>
            <a:r>
              <a:rPr lang="de-DE" sz="3200" dirty="0" err="1" smtClean="0"/>
              <a:t>project</a:t>
            </a:r>
            <a:r>
              <a:rPr lang="de-DE" sz="3200" dirty="0" smtClean="0"/>
              <a:t>                        „</a:t>
            </a:r>
            <a:r>
              <a:rPr lang="de-DE" sz="3200" dirty="0" err="1" smtClean="0"/>
              <a:t>Journeys</a:t>
            </a:r>
            <a:r>
              <a:rPr lang="de-DE" sz="3200" dirty="0" smtClean="0"/>
              <a:t> </a:t>
            </a:r>
            <a:r>
              <a:rPr lang="de-DE" sz="3200" dirty="0" err="1" smtClean="0"/>
              <a:t>for</a:t>
            </a:r>
            <a:r>
              <a:rPr lang="de-DE" sz="3200" dirty="0" smtClean="0"/>
              <a:t> </a:t>
            </a:r>
            <a:r>
              <a:rPr lang="de-DE" sz="3200" dirty="0" err="1" smtClean="0"/>
              <a:t>Peace</a:t>
            </a:r>
            <a:r>
              <a:rPr lang="de-DE" sz="3200" dirty="0" smtClean="0"/>
              <a:t>!“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17638"/>
            <a:ext cx="8229600" cy="510770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de-DE" sz="2800" dirty="0" smtClean="0"/>
              <a:t>June 27th in 2018 was </a:t>
            </a:r>
            <a:r>
              <a:rPr lang="de-DE" sz="2800" dirty="0" err="1" smtClean="0"/>
              <a:t>our</a:t>
            </a:r>
            <a:r>
              <a:rPr lang="de-DE" sz="2800" dirty="0" smtClean="0"/>
              <a:t> last </a:t>
            </a:r>
            <a:r>
              <a:rPr lang="de-DE" sz="2800" dirty="0" err="1" smtClean="0"/>
              <a:t>school</a:t>
            </a:r>
            <a:r>
              <a:rPr lang="de-DE" sz="2800" dirty="0" smtClean="0"/>
              <a:t> </a:t>
            </a:r>
            <a:r>
              <a:rPr lang="de-DE" sz="2800" dirty="0" err="1" smtClean="0"/>
              <a:t>day</a:t>
            </a:r>
            <a:r>
              <a:rPr lang="de-DE" sz="2800" dirty="0" smtClean="0"/>
              <a:t> </a:t>
            </a:r>
            <a:r>
              <a:rPr lang="de-DE" sz="2800" dirty="0" err="1" smtClean="0"/>
              <a:t>before</a:t>
            </a:r>
            <a:r>
              <a:rPr lang="de-DE" sz="2800" dirty="0" smtClean="0"/>
              <a:t> </a:t>
            </a:r>
            <a:r>
              <a:rPr lang="de-DE" sz="2800" dirty="0" err="1" smtClean="0"/>
              <a:t>summer</a:t>
            </a:r>
            <a:r>
              <a:rPr lang="de-DE" sz="2800" dirty="0" smtClean="0"/>
              <a:t> </a:t>
            </a:r>
            <a:r>
              <a:rPr lang="de-DE" sz="2800" dirty="0" err="1" smtClean="0"/>
              <a:t>holidays</a:t>
            </a:r>
            <a:r>
              <a:rPr lang="de-DE" sz="2800" dirty="0" smtClean="0"/>
              <a:t>.</a:t>
            </a:r>
          </a:p>
          <a:p>
            <a:pPr marL="0" indent="0" algn="ctr">
              <a:buNone/>
            </a:pPr>
            <a:r>
              <a:rPr lang="de-DE" sz="2800" dirty="0" err="1" smtClean="0"/>
              <a:t>Mrs.</a:t>
            </a:r>
            <a:r>
              <a:rPr lang="de-DE" sz="2800" dirty="0" smtClean="0"/>
              <a:t> Neubert, </a:t>
            </a:r>
            <a:r>
              <a:rPr lang="de-DE" sz="2800" dirty="0" err="1" smtClean="0"/>
              <a:t>Mrs.</a:t>
            </a:r>
            <a:r>
              <a:rPr lang="de-DE" sz="2800" dirty="0" smtClean="0"/>
              <a:t> </a:t>
            </a:r>
            <a:r>
              <a:rPr lang="de-DE" sz="2800" dirty="0" err="1" smtClean="0"/>
              <a:t>Schuchert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a </a:t>
            </a:r>
            <a:r>
              <a:rPr lang="de-DE" sz="2800" dirty="0" err="1" smtClean="0"/>
              <a:t>few</a:t>
            </a:r>
            <a:r>
              <a:rPr lang="de-DE" sz="2800" dirty="0" smtClean="0"/>
              <a:t> </a:t>
            </a:r>
            <a:r>
              <a:rPr lang="de-DE" sz="2800" dirty="0" err="1" smtClean="0"/>
              <a:t>students</a:t>
            </a:r>
            <a:r>
              <a:rPr lang="de-DE" sz="2800" dirty="0" smtClean="0"/>
              <a:t> </a:t>
            </a:r>
            <a:r>
              <a:rPr lang="de-DE" sz="2800" dirty="0" err="1" smtClean="0"/>
              <a:t>involved</a:t>
            </a:r>
            <a:r>
              <a:rPr lang="de-DE" sz="2800" dirty="0" smtClean="0"/>
              <a:t> in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project</a:t>
            </a:r>
            <a:r>
              <a:rPr lang="de-DE" sz="2800" dirty="0" smtClean="0"/>
              <a:t> </a:t>
            </a:r>
            <a:r>
              <a:rPr lang="de-DE" sz="2800" dirty="0" err="1" smtClean="0"/>
              <a:t>presented</a:t>
            </a:r>
            <a:r>
              <a:rPr lang="de-DE" sz="2800" dirty="0" smtClean="0"/>
              <a:t> </a:t>
            </a:r>
            <a:r>
              <a:rPr lang="de-DE" sz="2800" dirty="0" err="1" smtClean="0"/>
              <a:t>it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all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classes</a:t>
            </a:r>
            <a:r>
              <a:rPr lang="de-DE" sz="2800" dirty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Heinrich – Heine - Gymnasium.</a:t>
            </a:r>
          </a:p>
          <a:p>
            <a:pPr marL="0" indent="0" algn="ctr">
              <a:buNone/>
            </a:pPr>
            <a:r>
              <a:rPr lang="de-DE" sz="2800" dirty="0" err="1"/>
              <a:t>T</a:t>
            </a:r>
            <a:r>
              <a:rPr lang="de-DE" sz="2800" dirty="0" err="1" smtClean="0"/>
              <a:t>hey</a:t>
            </a:r>
            <a:r>
              <a:rPr lang="de-DE" sz="2800" dirty="0" smtClean="0"/>
              <a:t> </a:t>
            </a:r>
            <a:r>
              <a:rPr lang="de-DE" sz="2800" dirty="0" err="1" smtClean="0"/>
              <a:t>told</a:t>
            </a:r>
            <a:r>
              <a:rPr lang="de-DE" sz="2800" dirty="0" smtClean="0"/>
              <a:t> </a:t>
            </a:r>
            <a:r>
              <a:rPr lang="de-DE" sz="2800" dirty="0" err="1" smtClean="0"/>
              <a:t>them</a:t>
            </a:r>
            <a:r>
              <a:rPr lang="de-DE" sz="2800" dirty="0" smtClean="0"/>
              <a:t> </a:t>
            </a:r>
            <a:r>
              <a:rPr lang="de-DE" sz="2800" dirty="0" err="1" smtClean="0"/>
              <a:t>about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project´s</a:t>
            </a:r>
            <a:r>
              <a:rPr lang="de-DE" sz="2800" dirty="0" smtClean="0"/>
              <a:t> </a:t>
            </a:r>
            <a:r>
              <a:rPr lang="de-DE" sz="2800" dirty="0" err="1" smtClean="0"/>
              <a:t>single</a:t>
            </a:r>
            <a:r>
              <a:rPr lang="de-DE" sz="2800" dirty="0" smtClean="0"/>
              <a:t> </a:t>
            </a:r>
            <a:r>
              <a:rPr lang="de-DE" sz="2800" dirty="0" err="1" smtClean="0"/>
              <a:t>phases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results</a:t>
            </a:r>
            <a:r>
              <a:rPr lang="de-DE" sz="2800" dirty="0" smtClean="0"/>
              <a:t> </a:t>
            </a:r>
            <a:r>
              <a:rPr lang="de-DE" sz="2800" dirty="0" err="1" smtClean="0"/>
              <a:t>including</a:t>
            </a:r>
            <a:endParaRPr lang="de-DE" sz="2800" dirty="0" smtClean="0"/>
          </a:p>
          <a:p>
            <a:pPr marL="0" indent="0" algn="ctr">
              <a:buNone/>
            </a:pPr>
            <a:endParaRPr lang="de-DE" sz="2800" dirty="0"/>
          </a:p>
          <a:p>
            <a:pPr algn="ctr">
              <a:buFontTx/>
              <a:buChar char="-"/>
            </a:pPr>
            <a:r>
              <a:rPr lang="de-DE" sz="2800" dirty="0" err="1" smtClean="0"/>
              <a:t>our</a:t>
            </a:r>
            <a:r>
              <a:rPr lang="de-DE" sz="2800" dirty="0" smtClean="0"/>
              <a:t> </a:t>
            </a:r>
            <a:r>
              <a:rPr lang="de-DE" sz="2800" dirty="0" err="1" smtClean="0"/>
              <a:t>questionnaire</a:t>
            </a:r>
            <a:r>
              <a:rPr lang="de-DE" sz="2800" dirty="0" smtClean="0"/>
              <a:t> </a:t>
            </a:r>
            <a:r>
              <a:rPr lang="de-DE" sz="2800" dirty="0" err="1" smtClean="0"/>
              <a:t>results</a:t>
            </a:r>
            <a:endParaRPr lang="de-DE" sz="2800" dirty="0"/>
          </a:p>
          <a:p>
            <a:pPr algn="ctr">
              <a:buFontTx/>
              <a:buChar char="-"/>
            </a:pPr>
            <a:r>
              <a:rPr lang="de-DE" sz="2800" dirty="0" smtClean="0"/>
              <a:t> C1 in Wolfen</a:t>
            </a:r>
          </a:p>
          <a:p>
            <a:pPr algn="ctr">
              <a:buFontTx/>
              <a:buChar char="-"/>
            </a:pPr>
            <a:r>
              <a:rPr lang="de-DE" sz="2800" dirty="0" smtClean="0"/>
              <a:t>C2 in </a:t>
            </a:r>
            <a:r>
              <a:rPr lang="de-DE" sz="2800" dirty="0" err="1" smtClean="0"/>
              <a:t>Italy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</a:p>
          <a:p>
            <a:pPr algn="ctr">
              <a:buFontTx/>
              <a:buChar char="-"/>
            </a:pP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activity</a:t>
            </a:r>
            <a:r>
              <a:rPr lang="de-DE" sz="2800" dirty="0" smtClean="0"/>
              <a:t> at Diakonie Bitterfeld.</a:t>
            </a:r>
          </a:p>
        </p:txBody>
      </p:sp>
    </p:spTree>
    <p:extLst>
      <p:ext uri="{BB962C8B-B14F-4D97-AF65-F5344CB8AC3E}">
        <p14:creationId xmlns:p14="http://schemas.microsoft.com/office/powerpoint/2010/main" val="329259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8" b="29434"/>
          <a:stretch/>
        </p:blipFill>
        <p:spPr>
          <a:xfrm>
            <a:off x="179512" y="188639"/>
            <a:ext cx="3857625" cy="276907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8" b="13208"/>
          <a:stretch/>
        </p:blipFill>
        <p:spPr>
          <a:xfrm>
            <a:off x="1835696" y="2102606"/>
            <a:ext cx="3469936" cy="457808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5" b="12578"/>
          <a:stretch/>
        </p:blipFill>
        <p:spPr>
          <a:xfrm>
            <a:off x="5364088" y="2102605"/>
            <a:ext cx="3446570" cy="457808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860032" y="332656"/>
            <a:ext cx="38208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The </a:t>
            </a:r>
            <a:r>
              <a:rPr lang="de-DE" sz="2000" dirty="0" err="1" smtClean="0"/>
              <a:t>students</a:t>
            </a:r>
            <a:r>
              <a:rPr lang="de-DE" sz="2000" dirty="0" smtClean="0"/>
              <a:t> </a:t>
            </a:r>
            <a:r>
              <a:rPr lang="de-DE" sz="2000" dirty="0" err="1" smtClean="0"/>
              <a:t>listening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presentation</a:t>
            </a:r>
            <a:r>
              <a:rPr lang="de-DE" sz="2000" dirty="0" smtClean="0"/>
              <a:t> </a:t>
            </a:r>
            <a:r>
              <a:rPr lang="en-US" sz="2000" dirty="0" smtClean="0"/>
              <a:t>had </a:t>
            </a:r>
            <a:r>
              <a:rPr lang="en-US" sz="2000" dirty="0"/>
              <a:t>to reflect on the meaning of tolerance and how they could </a:t>
            </a:r>
            <a:r>
              <a:rPr lang="en-US" sz="2000" dirty="0" smtClean="0"/>
              <a:t>become </a:t>
            </a:r>
            <a:r>
              <a:rPr lang="en-US" sz="2000" dirty="0"/>
              <a:t>a </a:t>
            </a:r>
            <a:r>
              <a:rPr lang="en-US" sz="2000" dirty="0" smtClean="0"/>
              <a:t>hero for peace.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14008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 on </a:t>
            </a:r>
            <a:r>
              <a:rPr lang="de-DE" dirty="0" err="1" smtClean="0"/>
              <a:t>peace</a:t>
            </a:r>
            <a:r>
              <a:rPr lang="de-DE" dirty="0" smtClean="0"/>
              <a:t> </a:t>
            </a:r>
            <a:r>
              <a:rPr lang="de-DE" dirty="0" err="1" smtClean="0"/>
              <a:t>heros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dirty="0" smtClean="0"/>
              <a:t>Every </a:t>
            </a:r>
            <a:r>
              <a:rPr lang="de-DE" dirty="0" err="1" smtClean="0"/>
              <a:t>member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Erasmus+ - </a:t>
            </a:r>
            <a:r>
              <a:rPr lang="de-DE" dirty="0" err="1" smtClean="0"/>
              <a:t>group</a:t>
            </a:r>
            <a:r>
              <a:rPr lang="de-DE" dirty="0" smtClean="0"/>
              <a:t> </a:t>
            </a:r>
            <a:r>
              <a:rPr lang="de-DE" dirty="0" err="1" smtClean="0"/>
              <a:t>had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create</a:t>
            </a:r>
            <a:r>
              <a:rPr lang="de-DE" dirty="0" smtClean="0"/>
              <a:t> a </a:t>
            </a:r>
            <a:r>
              <a:rPr lang="de-DE" dirty="0" err="1" smtClean="0"/>
              <a:t>poster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 Power Point </a:t>
            </a:r>
            <a:r>
              <a:rPr lang="de-DE" dirty="0" err="1" smtClean="0"/>
              <a:t>Presentation</a:t>
            </a:r>
            <a:r>
              <a:rPr lang="de-DE" dirty="0" smtClean="0"/>
              <a:t> </a:t>
            </a:r>
            <a:r>
              <a:rPr lang="en-US" dirty="0" smtClean="0"/>
              <a:t> </a:t>
            </a:r>
            <a:r>
              <a:rPr lang="en-US" dirty="0"/>
              <a:t>to inform the listeners about</a:t>
            </a:r>
            <a:r>
              <a:rPr lang="de-DE" dirty="0" smtClean="0"/>
              <a:t> a </a:t>
            </a:r>
            <a:r>
              <a:rPr lang="de-DE" dirty="0" err="1" smtClean="0"/>
              <a:t>certain</a:t>
            </a:r>
            <a:r>
              <a:rPr lang="de-DE" dirty="0" smtClean="0"/>
              <a:t> global, </a:t>
            </a:r>
            <a:r>
              <a:rPr lang="de-DE" dirty="0"/>
              <a:t>G</a:t>
            </a:r>
            <a:r>
              <a:rPr lang="de-DE" dirty="0" smtClean="0"/>
              <a:t>erman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peace</a:t>
            </a:r>
            <a:r>
              <a:rPr lang="de-DE" dirty="0" smtClean="0"/>
              <a:t> </a:t>
            </a:r>
            <a:r>
              <a:rPr lang="de-DE" dirty="0" err="1" smtClean="0"/>
              <a:t>hero</a:t>
            </a:r>
            <a:r>
              <a:rPr lang="de-DE" dirty="0" smtClean="0"/>
              <a:t>. </a:t>
            </a:r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dirty="0" err="1" smtClean="0"/>
              <a:t>Afterwards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a </a:t>
            </a:r>
            <a:r>
              <a:rPr lang="de-DE" dirty="0" err="1" smtClean="0"/>
              <a:t>creative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hopefully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present</a:t>
            </a:r>
            <a:r>
              <a:rPr lang="de-DE" dirty="0" smtClean="0"/>
              <a:t> in Spain- but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surprise</a:t>
            </a:r>
            <a:r>
              <a:rPr lang="de-DE" dirty="0" smtClean="0"/>
              <a:t>.</a:t>
            </a:r>
          </a:p>
          <a:p>
            <a:pPr marL="0" indent="0" algn="ctr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51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 in </a:t>
            </a:r>
            <a:r>
              <a:rPr lang="de-DE" dirty="0" err="1" smtClean="0"/>
              <a:t>progress</a:t>
            </a:r>
            <a:r>
              <a:rPr lang="de-DE" dirty="0" smtClean="0"/>
              <a:t>…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6866" y="2051197"/>
            <a:ext cx="4951280" cy="3713460"/>
          </a:xfrm>
        </p:spPr>
      </p:pic>
    </p:spTree>
    <p:extLst>
      <p:ext uri="{BB962C8B-B14F-4D97-AF65-F5344CB8AC3E}">
        <p14:creationId xmlns:p14="http://schemas.microsoft.com/office/powerpoint/2010/main" val="3661970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Poster </a:t>
            </a:r>
            <a:r>
              <a:rPr lang="de-DE" dirty="0" err="1"/>
              <a:t>of</a:t>
            </a:r>
            <a:r>
              <a:rPr lang="de-DE" dirty="0"/>
              <a:t> Aung San Suu Kyi</a:t>
            </a:r>
          </a:p>
        </p:txBody>
      </p:sp>
      <p:pic>
        <p:nvPicPr>
          <p:cNvPr id="4" name="Picture 2" descr="C:\Users\Neubert\Documents\Erasmus + KA2 Anträge und Projekte\M2 Bulgarien Oktober 2018\Foto vom Poster Aung San Suu Ky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64" y="1600200"/>
            <a:ext cx="8050072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3596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Poster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Malala</a:t>
            </a:r>
            <a:r>
              <a:rPr lang="de-DE" dirty="0"/>
              <a:t> </a:t>
            </a:r>
            <a:r>
              <a:rPr lang="de-DE" dirty="0" err="1" smtClean="0"/>
              <a:t>Yousafzai</a:t>
            </a:r>
            <a:endParaRPr lang="de-DE" dirty="0"/>
          </a:p>
        </p:txBody>
      </p:sp>
      <p:pic>
        <p:nvPicPr>
          <p:cNvPr id="4" name="Picture 2" descr="C:\Users\Neubert\Documents\Erasmus + KA2 Anträge und Projekte\M2 Bulgarien Oktober 2018\Foto vom Poster Malala Yousafza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9492" y="1600200"/>
            <a:ext cx="6205016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3765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 smtClean="0"/>
              <a:t>Poster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Mrs.</a:t>
            </a:r>
            <a:r>
              <a:rPr lang="de-DE" sz="3600" dirty="0" smtClean="0"/>
              <a:t> Fischer </a:t>
            </a:r>
            <a:r>
              <a:rPr lang="de-DE" sz="3600" dirty="0" err="1" smtClean="0"/>
              <a:t>who</a:t>
            </a:r>
            <a:r>
              <a:rPr lang="de-DE" sz="3600" dirty="0" smtClean="0"/>
              <a:t> </a:t>
            </a:r>
            <a:r>
              <a:rPr lang="de-DE" sz="3600" dirty="0" err="1" smtClean="0"/>
              <a:t>is</a:t>
            </a:r>
            <a:r>
              <a:rPr lang="de-DE" sz="3600" dirty="0" smtClean="0"/>
              <a:t> </a:t>
            </a:r>
            <a:r>
              <a:rPr lang="de-DE" sz="3600" dirty="0" err="1" smtClean="0"/>
              <a:t>very</a:t>
            </a:r>
            <a:r>
              <a:rPr lang="de-DE" sz="3600" dirty="0" smtClean="0"/>
              <a:t> </a:t>
            </a:r>
            <a:r>
              <a:rPr lang="de-DE" sz="3600" dirty="0" err="1" smtClean="0"/>
              <a:t>committed</a:t>
            </a:r>
            <a:r>
              <a:rPr lang="de-DE" sz="3600" dirty="0" smtClean="0"/>
              <a:t> in </a:t>
            </a:r>
            <a:r>
              <a:rPr lang="de-DE" sz="3600" dirty="0" err="1" smtClean="0"/>
              <a:t>social</a:t>
            </a:r>
            <a:r>
              <a:rPr lang="de-DE" sz="3600" dirty="0" smtClean="0"/>
              <a:t> </a:t>
            </a:r>
            <a:r>
              <a:rPr lang="de-DE" sz="3600" dirty="0" err="1" smtClean="0"/>
              <a:t>projects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work</a:t>
            </a:r>
            <a:r>
              <a:rPr lang="de-DE" sz="3600" dirty="0" smtClean="0"/>
              <a:t> </a:t>
            </a:r>
            <a:r>
              <a:rPr lang="de-DE" sz="3600" dirty="0" err="1" smtClean="0"/>
              <a:t>with</a:t>
            </a:r>
            <a:r>
              <a:rPr lang="de-DE" sz="3600" dirty="0" smtClean="0"/>
              <a:t> </a:t>
            </a:r>
            <a:r>
              <a:rPr lang="de-DE" sz="3600" dirty="0" err="1" smtClean="0"/>
              <a:t>refugees</a:t>
            </a:r>
            <a:r>
              <a:rPr lang="de-DE" sz="3600" dirty="0" smtClean="0"/>
              <a:t>:</a:t>
            </a:r>
            <a:endParaRPr lang="de-DE" sz="36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09" y="1700808"/>
            <a:ext cx="7254182" cy="4877391"/>
          </a:xfrm>
        </p:spPr>
      </p:pic>
    </p:spTree>
    <p:extLst>
      <p:ext uri="{BB962C8B-B14F-4D97-AF65-F5344CB8AC3E}">
        <p14:creationId xmlns:p14="http://schemas.microsoft.com/office/powerpoint/2010/main" val="305169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DNA </a:t>
            </a:r>
            <a:r>
              <a:rPr lang="de-DE" dirty="0" err="1" smtClean="0"/>
              <a:t>experiment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000" dirty="0" smtClean="0"/>
              <a:t>The </a:t>
            </a:r>
            <a:r>
              <a:rPr lang="de-DE" sz="3000" dirty="0" err="1" smtClean="0"/>
              <a:t>experiment</a:t>
            </a:r>
            <a:r>
              <a:rPr lang="de-DE" sz="3000" dirty="0" smtClean="0"/>
              <a:t> </a:t>
            </a:r>
            <a:r>
              <a:rPr lang="de-DE" sz="3000" dirty="0" err="1" smtClean="0"/>
              <a:t>which</a:t>
            </a:r>
            <a:r>
              <a:rPr lang="de-DE" sz="3000" dirty="0" smtClean="0"/>
              <a:t> </a:t>
            </a:r>
            <a:r>
              <a:rPr lang="de-DE" sz="3000" dirty="0" err="1" smtClean="0"/>
              <a:t>we</a:t>
            </a:r>
            <a:r>
              <a:rPr lang="de-DE" sz="3000" dirty="0" smtClean="0"/>
              <a:t> </a:t>
            </a:r>
            <a:r>
              <a:rPr lang="de-DE" sz="3000" dirty="0" err="1" smtClean="0"/>
              <a:t>did</a:t>
            </a:r>
            <a:r>
              <a:rPr lang="de-DE" sz="3000" dirty="0" smtClean="0"/>
              <a:t> in </a:t>
            </a:r>
            <a:r>
              <a:rPr lang="de-DE" sz="3000" dirty="0" err="1" smtClean="0"/>
              <a:t>Italy</a:t>
            </a:r>
            <a:r>
              <a:rPr lang="de-DE" sz="3000" dirty="0" smtClean="0"/>
              <a:t> </a:t>
            </a:r>
            <a:r>
              <a:rPr lang="de-DE" sz="3000" dirty="0" err="1" smtClean="0"/>
              <a:t>had</a:t>
            </a:r>
            <a:r>
              <a:rPr lang="de-DE" sz="3000" dirty="0" smtClean="0"/>
              <a:t> </a:t>
            </a:r>
            <a:r>
              <a:rPr lang="de-DE" sz="3000" dirty="0" err="1" smtClean="0"/>
              <a:t>been</a:t>
            </a:r>
            <a:r>
              <a:rPr lang="de-DE" sz="3000" dirty="0" smtClean="0"/>
              <a:t> </a:t>
            </a:r>
            <a:r>
              <a:rPr lang="de-DE" sz="3000" dirty="0" err="1" smtClean="0"/>
              <a:t>presented</a:t>
            </a:r>
            <a:r>
              <a:rPr lang="de-DE" sz="3000" dirty="0" smtClean="0"/>
              <a:t> </a:t>
            </a:r>
            <a:r>
              <a:rPr lang="de-DE" sz="3000" dirty="0" err="1" smtClean="0"/>
              <a:t>during</a:t>
            </a:r>
            <a:r>
              <a:rPr lang="de-DE" sz="3000" dirty="0" smtClean="0"/>
              <a:t> </a:t>
            </a:r>
            <a:r>
              <a:rPr lang="de-DE" sz="3000" dirty="0" err="1" smtClean="0"/>
              <a:t>some</a:t>
            </a:r>
            <a:r>
              <a:rPr lang="de-DE" sz="3000" dirty="0" smtClean="0"/>
              <a:t> </a:t>
            </a:r>
            <a:r>
              <a:rPr lang="de-DE" sz="3000" dirty="0" err="1" smtClean="0"/>
              <a:t>Biology</a:t>
            </a:r>
            <a:r>
              <a:rPr lang="de-DE" sz="3000" dirty="0" smtClean="0"/>
              <a:t> </a:t>
            </a:r>
            <a:r>
              <a:rPr lang="de-DE" sz="3000" dirty="0" err="1" smtClean="0"/>
              <a:t>lessons</a:t>
            </a:r>
            <a:r>
              <a:rPr lang="de-DE" sz="3000" dirty="0" smtClean="0"/>
              <a:t> at </a:t>
            </a:r>
            <a:r>
              <a:rPr lang="de-DE" sz="3000" dirty="0" err="1" smtClean="0"/>
              <a:t>our</a:t>
            </a:r>
            <a:r>
              <a:rPr lang="de-DE" sz="3000" dirty="0" smtClean="0"/>
              <a:t> </a:t>
            </a:r>
            <a:r>
              <a:rPr lang="de-DE" sz="3000" dirty="0" err="1" smtClean="0"/>
              <a:t>school</a:t>
            </a:r>
            <a:r>
              <a:rPr lang="de-DE" sz="3000" dirty="0" smtClean="0"/>
              <a:t>.</a:t>
            </a:r>
          </a:p>
          <a:p>
            <a:pPr marL="0" indent="0" algn="ctr">
              <a:buNone/>
            </a:pPr>
            <a:r>
              <a:rPr lang="de-DE" sz="3000" dirty="0" smtClean="0"/>
              <a:t>The </a:t>
            </a:r>
            <a:r>
              <a:rPr lang="de-DE" sz="3000" dirty="0" err="1" smtClean="0"/>
              <a:t>lessons</a:t>
            </a:r>
            <a:r>
              <a:rPr lang="de-DE" sz="3000" dirty="0" smtClean="0"/>
              <a:t> </a:t>
            </a:r>
            <a:r>
              <a:rPr lang="de-DE" sz="3000" dirty="0" err="1" smtClean="0"/>
              <a:t>were</a:t>
            </a:r>
            <a:r>
              <a:rPr lang="de-DE" sz="3000" dirty="0" smtClean="0"/>
              <a:t> </a:t>
            </a:r>
            <a:r>
              <a:rPr lang="de-DE" sz="3000" dirty="0" err="1" smtClean="0"/>
              <a:t>coordinated</a:t>
            </a:r>
            <a:r>
              <a:rPr lang="de-DE" sz="3000" dirty="0" smtClean="0"/>
              <a:t> </a:t>
            </a:r>
            <a:r>
              <a:rPr lang="de-DE" sz="3000" dirty="0" err="1" smtClean="0"/>
              <a:t>by</a:t>
            </a:r>
            <a:r>
              <a:rPr lang="de-DE" sz="3000" dirty="0" smtClean="0"/>
              <a:t> </a:t>
            </a:r>
            <a:r>
              <a:rPr lang="de-DE" sz="3000" dirty="0" err="1" smtClean="0"/>
              <a:t>our</a:t>
            </a:r>
            <a:r>
              <a:rPr lang="de-DE" sz="3000" dirty="0" smtClean="0"/>
              <a:t> </a:t>
            </a:r>
            <a:r>
              <a:rPr lang="de-DE" sz="3000" dirty="0" err="1" smtClean="0"/>
              <a:t>Biology</a:t>
            </a:r>
            <a:r>
              <a:rPr lang="de-DE" sz="3000" dirty="0" smtClean="0"/>
              <a:t> </a:t>
            </a:r>
            <a:r>
              <a:rPr lang="de-DE" sz="3000" dirty="0" err="1" smtClean="0"/>
              <a:t>teacher</a:t>
            </a:r>
            <a:r>
              <a:rPr lang="de-DE" sz="3000" dirty="0"/>
              <a:t> </a:t>
            </a:r>
            <a:r>
              <a:rPr lang="de-DE" sz="3000" dirty="0" smtClean="0"/>
              <a:t>Dr. </a:t>
            </a:r>
            <a:r>
              <a:rPr lang="de-DE" sz="3000" dirty="0" err="1" smtClean="0"/>
              <a:t>Priczkat</a:t>
            </a:r>
            <a:r>
              <a:rPr lang="de-DE" sz="3000" dirty="0" smtClean="0"/>
              <a:t>.</a:t>
            </a:r>
          </a:p>
          <a:p>
            <a:pPr marL="0" indent="0" algn="ctr">
              <a:buNone/>
            </a:pPr>
            <a:r>
              <a:rPr lang="de-DE" sz="3000" dirty="0" smtClean="0"/>
              <a:t>The </a:t>
            </a:r>
            <a:r>
              <a:rPr lang="de-DE" sz="3000" dirty="0" err="1" smtClean="0"/>
              <a:t>students</a:t>
            </a:r>
            <a:r>
              <a:rPr lang="de-DE" sz="3000" dirty="0" smtClean="0"/>
              <a:t> </a:t>
            </a:r>
            <a:r>
              <a:rPr lang="de-DE" sz="3000" dirty="0" err="1" smtClean="0"/>
              <a:t>discussed</a:t>
            </a:r>
            <a:r>
              <a:rPr lang="de-DE" sz="3000" dirty="0" smtClean="0"/>
              <a:t> </a:t>
            </a:r>
            <a:r>
              <a:rPr lang="de-DE" sz="3000" dirty="0" err="1" smtClean="0"/>
              <a:t>about</a:t>
            </a:r>
            <a:r>
              <a:rPr lang="de-DE" sz="3000" dirty="0" smtClean="0"/>
              <a:t> </a:t>
            </a:r>
            <a:r>
              <a:rPr lang="de-DE" sz="3000" dirty="0" err="1" smtClean="0"/>
              <a:t>the</a:t>
            </a:r>
            <a:r>
              <a:rPr lang="de-DE" sz="3000" dirty="0" smtClean="0"/>
              <a:t> </a:t>
            </a:r>
            <a:r>
              <a:rPr lang="de-DE" sz="3000" dirty="0" err="1" smtClean="0"/>
              <a:t>most</a:t>
            </a:r>
            <a:r>
              <a:rPr lang="de-DE" sz="3000" dirty="0" smtClean="0"/>
              <a:t> </a:t>
            </a:r>
            <a:r>
              <a:rPr lang="de-DE" sz="3000" dirty="0" err="1" smtClean="0"/>
              <a:t>important</a:t>
            </a:r>
            <a:r>
              <a:rPr lang="de-DE" sz="3000" dirty="0" smtClean="0"/>
              <a:t> </a:t>
            </a:r>
            <a:r>
              <a:rPr lang="de-DE" sz="3000" dirty="0" err="1" smtClean="0"/>
              <a:t>subjects</a:t>
            </a:r>
            <a:r>
              <a:rPr lang="de-DE" sz="3000" dirty="0" smtClean="0"/>
              <a:t> </a:t>
            </a:r>
            <a:r>
              <a:rPr lang="de-DE" sz="3000" dirty="0" err="1" smtClean="0"/>
              <a:t>and</a:t>
            </a:r>
            <a:r>
              <a:rPr lang="de-DE" sz="3000" dirty="0" smtClean="0"/>
              <a:t> also </a:t>
            </a:r>
            <a:r>
              <a:rPr lang="de-DE" sz="3000" dirty="0" err="1" smtClean="0"/>
              <a:t>during</a:t>
            </a:r>
            <a:r>
              <a:rPr lang="de-DE" sz="3000" dirty="0" smtClean="0"/>
              <a:t> </a:t>
            </a:r>
            <a:r>
              <a:rPr lang="de-DE" sz="3000" dirty="0" err="1" smtClean="0"/>
              <a:t>the</a:t>
            </a:r>
            <a:r>
              <a:rPr lang="de-DE" sz="3000" dirty="0" smtClean="0"/>
              <a:t> extracurricular Erasmus+ - </a:t>
            </a:r>
            <a:r>
              <a:rPr lang="de-DE" sz="3000" dirty="0" err="1" smtClean="0"/>
              <a:t>working</a:t>
            </a:r>
            <a:r>
              <a:rPr lang="de-DE" sz="3000" dirty="0" smtClean="0"/>
              <a:t> </a:t>
            </a:r>
            <a:r>
              <a:rPr lang="de-DE" sz="3000" dirty="0" err="1" smtClean="0"/>
              <a:t>group</a:t>
            </a:r>
            <a:r>
              <a:rPr lang="de-DE" sz="3000" dirty="0" smtClean="0"/>
              <a:t> </a:t>
            </a:r>
            <a:r>
              <a:rPr lang="de-DE" sz="3000" dirty="0" err="1" smtClean="0"/>
              <a:t>meetings</a:t>
            </a:r>
            <a:r>
              <a:rPr lang="de-DE" sz="3000" dirty="0" smtClean="0"/>
              <a:t>.</a:t>
            </a:r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9969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dissemination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4762" y="278092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800" dirty="0" smtClean="0"/>
              <a:t>This </a:t>
            </a:r>
            <a:r>
              <a:rPr lang="de-DE" sz="2800" dirty="0" err="1" smtClean="0"/>
              <a:t>activity</a:t>
            </a:r>
            <a:r>
              <a:rPr lang="de-DE" sz="2800" dirty="0"/>
              <a:t> </a:t>
            </a:r>
            <a:r>
              <a:rPr lang="de-DE" sz="2800" dirty="0" err="1" smtClean="0"/>
              <a:t>took</a:t>
            </a:r>
            <a:r>
              <a:rPr lang="de-DE" sz="2800" dirty="0" smtClean="0"/>
              <a:t> </a:t>
            </a:r>
            <a:r>
              <a:rPr lang="de-DE" sz="2800" dirty="0" err="1" smtClean="0"/>
              <a:t>place</a:t>
            </a:r>
            <a:r>
              <a:rPr lang="de-DE" sz="2800" dirty="0" smtClean="0"/>
              <a:t> June 21st at </a:t>
            </a:r>
            <a:r>
              <a:rPr lang="de-DE" sz="2800" dirty="0" err="1" smtClean="0"/>
              <a:t>the</a:t>
            </a:r>
            <a:r>
              <a:rPr lang="de-DE" sz="2800" dirty="0" smtClean="0"/>
              <a:t> Diakonie Center Bitterfeld.</a:t>
            </a:r>
          </a:p>
          <a:p>
            <a:pPr marL="0" indent="0" algn="ctr">
              <a:buNone/>
            </a:pPr>
            <a:r>
              <a:rPr lang="de-DE" sz="2800" dirty="0" err="1" smtClean="0"/>
              <a:t>We</a:t>
            </a:r>
            <a:r>
              <a:rPr lang="de-DE" sz="2800" dirty="0" smtClean="0"/>
              <a:t> </a:t>
            </a:r>
            <a:r>
              <a:rPr lang="de-DE" sz="2800" dirty="0" err="1" smtClean="0"/>
              <a:t>students</a:t>
            </a:r>
            <a:r>
              <a:rPr lang="de-DE" sz="2800" dirty="0" smtClean="0"/>
              <a:t> </a:t>
            </a:r>
            <a:r>
              <a:rPr lang="de-DE" sz="2800" dirty="0" err="1" smtClean="0"/>
              <a:t>from</a:t>
            </a:r>
            <a:r>
              <a:rPr lang="de-DE" sz="2800" dirty="0" smtClean="0"/>
              <a:t> </a:t>
            </a:r>
            <a:r>
              <a:rPr lang="de-DE" sz="2800" dirty="0" err="1" smtClean="0"/>
              <a:t>our</a:t>
            </a:r>
            <a:r>
              <a:rPr lang="de-DE" sz="2800" dirty="0" smtClean="0"/>
              <a:t> </a:t>
            </a:r>
            <a:r>
              <a:rPr lang="de-DE" sz="2800" dirty="0" err="1" smtClean="0"/>
              <a:t>school</a:t>
            </a:r>
            <a:r>
              <a:rPr lang="de-DE" sz="2800" dirty="0" smtClean="0"/>
              <a:t> </a:t>
            </a:r>
            <a:r>
              <a:rPr lang="de-DE" sz="2800" dirty="0" err="1" smtClean="0"/>
              <a:t>who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involved</a:t>
            </a:r>
            <a:r>
              <a:rPr lang="de-DE" sz="2800" dirty="0" smtClean="0"/>
              <a:t> in </a:t>
            </a:r>
            <a:r>
              <a:rPr lang="de-DE" sz="2800" dirty="0" err="1" smtClean="0"/>
              <a:t>the</a:t>
            </a:r>
            <a:r>
              <a:rPr lang="de-DE" sz="2800" dirty="0" smtClean="0"/>
              <a:t> Erasmus+ - </a:t>
            </a:r>
            <a:r>
              <a:rPr lang="de-DE" sz="2800" dirty="0" err="1" smtClean="0"/>
              <a:t>project</a:t>
            </a:r>
            <a:r>
              <a:rPr lang="de-DE" sz="2800" dirty="0" smtClean="0"/>
              <a:t> </a:t>
            </a:r>
            <a:r>
              <a:rPr lang="de-DE" sz="2800" dirty="0" err="1" smtClean="0"/>
              <a:t>came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Diakonie.</a:t>
            </a:r>
          </a:p>
          <a:p>
            <a:pPr marL="0" indent="0" algn="ctr">
              <a:buNone/>
            </a:pPr>
            <a:r>
              <a:rPr lang="de-DE" sz="2800" dirty="0" err="1" smtClean="0"/>
              <a:t>We</a:t>
            </a:r>
            <a:r>
              <a:rPr lang="de-DE" sz="2800" dirty="0" smtClean="0"/>
              <a:t> </a:t>
            </a:r>
            <a:r>
              <a:rPr lang="de-DE" sz="2800" dirty="0" err="1" smtClean="0"/>
              <a:t>brought</a:t>
            </a:r>
            <a:r>
              <a:rPr lang="de-DE" sz="2800" dirty="0" smtClean="0"/>
              <a:t> </a:t>
            </a:r>
            <a:r>
              <a:rPr lang="de-DE" sz="2800" dirty="0" err="1" smtClean="0"/>
              <a:t>games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cake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us</a:t>
            </a:r>
            <a:r>
              <a:rPr lang="de-DE" sz="2800" dirty="0" smtClean="0"/>
              <a:t>.</a:t>
            </a:r>
          </a:p>
          <a:p>
            <a:pPr marL="0" indent="0" algn="ctr">
              <a:buNone/>
            </a:pPr>
            <a:r>
              <a:rPr lang="de-DE" sz="2800" dirty="0" err="1" smtClean="0"/>
              <a:t>Together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refugee</a:t>
            </a:r>
            <a:r>
              <a:rPr lang="de-DE" sz="2800" dirty="0" smtClean="0"/>
              <a:t> </a:t>
            </a:r>
            <a:r>
              <a:rPr lang="de-DE" sz="2800" dirty="0" err="1" smtClean="0"/>
              <a:t>families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immigrants</a:t>
            </a:r>
            <a:r>
              <a:rPr lang="de-DE" sz="2800" dirty="0" smtClean="0"/>
              <a:t> </a:t>
            </a:r>
            <a:r>
              <a:rPr lang="de-DE" sz="2800" dirty="0" err="1" smtClean="0"/>
              <a:t>we</a:t>
            </a:r>
            <a:r>
              <a:rPr lang="de-DE" sz="2800" dirty="0" smtClean="0"/>
              <a:t> </a:t>
            </a:r>
            <a:r>
              <a:rPr lang="de-DE" sz="2800" dirty="0" err="1" smtClean="0"/>
              <a:t>played</a:t>
            </a:r>
            <a:r>
              <a:rPr lang="de-DE" sz="2800" dirty="0" smtClean="0"/>
              <a:t> </a:t>
            </a:r>
            <a:r>
              <a:rPr lang="de-DE" sz="2800" dirty="0" err="1" smtClean="0"/>
              <a:t>these</a:t>
            </a:r>
            <a:r>
              <a:rPr lang="de-DE" sz="2800" dirty="0" smtClean="0"/>
              <a:t> </a:t>
            </a:r>
            <a:r>
              <a:rPr lang="de-DE" sz="2800" dirty="0" err="1" smtClean="0"/>
              <a:t>games</a:t>
            </a:r>
            <a:r>
              <a:rPr lang="de-DE" sz="2800" dirty="0" smtClean="0"/>
              <a:t>, </a:t>
            </a:r>
            <a:r>
              <a:rPr lang="de-DE" sz="2800" dirty="0" err="1" smtClean="0"/>
              <a:t>ate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cakes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talked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each</a:t>
            </a:r>
            <a:r>
              <a:rPr lang="de-DE" sz="2800" dirty="0" smtClean="0"/>
              <a:t> </a:t>
            </a:r>
            <a:r>
              <a:rPr lang="de-DE" sz="2800" dirty="0" err="1" smtClean="0"/>
              <a:t>other</a:t>
            </a:r>
            <a:r>
              <a:rPr lang="de-DE" sz="2800" dirty="0" smtClean="0"/>
              <a:t>.</a:t>
            </a:r>
          </a:p>
          <a:p>
            <a:pPr algn="ctr"/>
            <a:endParaRPr lang="de-DE" sz="2700" dirty="0"/>
          </a:p>
        </p:txBody>
      </p:sp>
      <p:sp>
        <p:nvSpPr>
          <p:cNvPr id="4" name="Textfeld 3"/>
          <p:cNvSpPr txBox="1"/>
          <p:nvPr/>
        </p:nvSpPr>
        <p:spPr>
          <a:xfrm>
            <a:off x="465450" y="177281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/>
              <a:t>„Spiele Café – </a:t>
            </a:r>
            <a:r>
              <a:rPr lang="de-DE" sz="3200" dirty="0" err="1" smtClean="0"/>
              <a:t>Come</a:t>
            </a:r>
            <a:r>
              <a:rPr lang="de-DE" sz="3200" dirty="0" smtClean="0"/>
              <a:t> </a:t>
            </a:r>
            <a:r>
              <a:rPr lang="de-DE" sz="3200" dirty="0" err="1" smtClean="0"/>
              <a:t>and</a:t>
            </a:r>
            <a:r>
              <a:rPr lang="de-DE" sz="3200" dirty="0" smtClean="0"/>
              <a:t> </a:t>
            </a:r>
            <a:r>
              <a:rPr lang="de-DE" sz="3200" dirty="0" err="1" smtClean="0"/>
              <a:t>play</a:t>
            </a:r>
            <a:r>
              <a:rPr lang="de-DE" sz="3200" dirty="0" smtClean="0"/>
              <a:t> </a:t>
            </a:r>
            <a:r>
              <a:rPr lang="de-DE" sz="3200" dirty="0" err="1" smtClean="0"/>
              <a:t>for</a:t>
            </a:r>
            <a:r>
              <a:rPr lang="de-DE" sz="3200" dirty="0" smtClean="0"/>
              <a:t> </a:t>
            </a:r>
            <a:r>
              <a:rPr lang="de-DE" sz="3200" dirty="0" err="1" smtClean="0"/>
              <a:t>peace</a:t>
            </a:r>
            <a:r>
              <a:rPr lang="de-DE" sz="3200" dirty="0" smtClean="0"/>
              <a:t>!“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29427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3" b="10943"/>
          <a:stretch/>
        </p:blipFill>
        <p:spPr>
          <a:xfrm>
            <a:off x="971600" y="692696"/>
            <a:ext cx="3857625" cy="535700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868144" y="2348880"/>
            <a:ext cx="2520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T</a:t>
            </a:r>
            <a:r>
              <a:rPr lang="de-DE" sz="2800" dirty="0" smtClean="0"/>
              <a:t>he </a:t>
            </a:r>
            <a:r>
              <a:rPr lang="de-DE" sz="2800" dirty="0" err="1" smtClean="0"/>
              <a:t>poster</a:t>
            </a:r>
            <a:r>
              <a:rPr lang="de-DE" sz="2800" dirty="0" smtClean="0"/>
              <a:t> </a:t>
            </a:r>
            <a:r>
              <a:rPr lang="de-DE" sz="2800" dirty="0" err="1" smtClean="0"/>
              <a:t>advertising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/>
              <a:t>„</a:t>
            </a:r>
            <a:r>
              <a:rPr lang="de-DE" sz="2800" dirty="0" smtClean="0"/>
              <a:t>Spiele Café </a:t>
            </a:r>
            <a:r>
              <a:rPr lang="de-DE" sz="2800" dirty="0"/>
              <a:t>– </a:t>
            </a:r>
            <a:r>
              <a:rPr lang="de-DE" sz="2800" dirty="0" err="1"/>
              <a:t>Come</a:t>
            </a:r>
            <a:r>
              <a:rPr lang="de-DE" sz="2800" dirty="0"/>
              <a:t>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play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peace</a:t>
            </a:r>
            <a:r>
              <a:rPr lang="de-DE" sz="2800" dirty="0" smtClean="0"/>
              <a:t>!“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10974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Cake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/>
              <a:t>p</a:t>
            </a:r>
            <a:r>
              <a:rPr lang="de-DE" dirty="0" err="1" smtClean="0"/>
              <a:t>eace</a:t>
            </a:r>
            <a:r>
              <a:rPr lang="de-DE" dirty="0" smtClean="0"/>
              <a:t>!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369" y="1805781"/>
            <a:ext cx="6147262" cy="4114800"/>
          </a:xfrm>
        </p:spPr>
      </p:pic>
    </p:spTree>
    <p:extLst>
      <p:ext uri="{BB962C8B-B14F-4D97-AF65-F5344CB8AC3E}">
        <p14:creationId xmlns:p14="http://schemas.microsoft.com/office/powerpoint/2010/main" val="1566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played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nice</a:t>
            </a:r>
            <a:r>
              <a:rPr lang="de-DE" dirty="0" smtClean="0"/>
              <a:t> </a:t>
            </a:r>
            <a:r>
              <a:rPr lang="de-DE" dirty="0" err="1" smtClean="0"/>
              <a:t>games</a:t>
            </a:r>
            <a:r>
              <a:rPr lang="de-DE" dirty="0" smtClean="0"/>
              <a:t>…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" r="10593"/>
          <a:stretch/>
        </p:blipFill>
        <p:spPr>
          <a:xfrm>
            <a:off x="1191497" y="1628800"/>
            <a:ext cx="6764879" cy="4896544"/>
          </a:xfrm>
        </p:spPr>
      </p:pic>
    </p:spTree>
    <p:extLst>
      <p:ext uri="{BB962C8B-B14F-4D97-AF65-F5344CB8AC3E}">
        <p14:creationId xmlns:p14="http://schemas.microsoft.com/office/powerpoint/2010/main" val="152094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had</a:t>
            </a:r>
            <a:r>
              <a:rPr lang="de-DE" dirty="0" smtClean="0"/>
              <a:t> lots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fun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7" y="1600200"/>
            <a:ext cx="6761006" cy="4525963"/>
          </a:xfrm>
        </p:spPr>
      </p:pic>
    </p:spTree>
    <p:extLst>
      <p:ext uri="{BB962C8B-B14F-4D97-AF65-F5344CB8AC3E}">
        <p14:creationId xmlns:p14="http://schemas.microsoft.com/office/powerpoint/2010/main" val="265191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de-DE" sz="3200" dirty="0" smtClean="0"/>
              <a:t>Head </a:t>
            </a:r>
            <a:r>
              <a:rPr lang="de-DE" sz="3200" dirty="0" err="1" smtClean="0"/>
              <a:t>coordinators</a:t>
            </a:r>
            <a:r>
              <a:rPr lang="de-DE" sz="3200" dirty="0" smtClean="0"/>
              <a:t> </a:t>
            </a:r>
            <a:r>
              <a:rPr lang="de-DE" sz="3200" dirty="0" err="1" smtClean="0"/>
              <a:t>from</a:t>
            </a:r>
            <a:r>
              <a:rPr lang="de-DE" sz="3200" dirty="0" smtClean="0"/>
              <a:t> Heinrich – Heine – </a:t>
            </a:r>
            <a:r>
              <a:rPr lang="de-DE" sz="3200" dirty="0" err="1" smtClean="0"/>
              <a:t>Gymasium</a:t>
            </a:r>
            <a:r>
              <a:rPr lang="de-DE" sz="3200" dirty="0" smtClean="0"/>
              <a:t>, Jugendmigrationsdienst Diakonie Bitterfeld </a:t>
            </a:r>
            <a:r>
              <a:rPr lang="de-DE" sz="3200" dirty="0" err="1" smtClean="0"/>
              <a:t>and</a:t>
            </a:r>
            <a:r>
              <a:rPr lang="de-DE" sz="3200" dirty="0" smtClean="0"/>
              <a:t> </a:t>
            </a:r>
            <a:r>
              <a:rPr lang="de-DE" sz="3200" dirty="0" err="1" smtClean="0"/>
              <a:t>BiWoRegio</a:t>
            </a:r>
            <a:r>
              <a:rPr lang="de-DE" sz="3200" dirty="0" smtClean="0"/>
              <a:t>:</a:t>
            </a:r>
            <a:br>
              <a:rPr lang="de-DE" sz="3200" dirty="0" smtClean="0"/>
            </a:br>
            <a:r>
              <a:rPr lang="de-DE" sz="3200" dirty="0" err="1" smtClean="0"/>
              <a:t>Mrs.</a:t>
            </a:r>
            <a:r>
              <a:rPr lang="de-DE" sz="3200" dirty="0" smtClean="0"/>
              <a:t> Neubert, </a:t>
            </a:r>
            <a:r>
              <a:rPr lang="de-DE" sz="3200" dirty="0" err="1" smtClean="0"/>
              <a:t>Mrs.</a:t>
            </a:r>
            <a:r>
              <a:rPr lang="de-DE" sz="3200" dirty="0"/>
              <a:t> </a:t>
            </a:r>
            <a:r>
              <a:rPr lang="de-DE" sz="3200" dirty="0" smtClean="0"/>
              <a:t>Milde, </a:t>
            </a:r>
            <a:r>
              <a:rPr lang="de-DE" sz="3200" dirty="0" err="1" smtClean="0"/>
              <a:t>Mrs.</a:t>
            </a:r>
            <a:r>
              <a:rPr lang="de-DE" sz="3200" dirty="0" smtClean="0"/>
              <a:t> Hampel.</a:t>
            </a:r>
            <a:endParaRPr lang="de-DE" sz="32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7" y="1988840"/>
            <a:ext cx="6761006" cy="4525963"/>
          </a:xfrm>
        </p:spPr>
      </p:pic>
    </p:spTree>
    <p:extLst>
      <p:ext uri="{BB962C8B-B14F-4D97-AF65-F5344CB8AC3E}">
        <p14:creationId xmlns:p14="http://schemas.microsoft.com/office/powerpoint/2010/main" val="2520630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talked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daily</a:t>
            </a:r>
            <a:r>
              <a:rPr lang="de-DE" dirty="0" smtClean="0"/>
              <a:t> </a:t>
            </a:r>
            <a:r>
              <a:rPr lang="de-DE" dirty="0" err="1" smtClean="0"/>
              <a:t>life</a:t>
            </a:r>
            <a:r>
              <a:rPr lang="de-DE" dirty="0" smtClean="0"/>
              <a:t>…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7" y="1600200"/>
            <a:ext cx="6761006" cy="4525963"/>
          </a:xfrm>
        </p:spPr>
      </p:pic>
    </p:spTree>
    <p:extLst>
      <p:ext uri="{BB962C8B-B14F-4D97-AF65-F5344CB8AC3E}">
        <p14:creationId xmlns:p14="http://schemas.microsoft.com/office/powerpoint/2010/main" val="406565911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391</Words>
  <Application>Microsoft Office PowerPoint</Application>
  <PresentationFormat>On-screen Show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Larissa</vt:lpstr>
      <vt:lpstr>Journeys for Peace – dissemination activities and projects at our school</vt:lpstr>
      <vt:lpstr>The results of the DNA experiment</vt:lpstr>
      <vt:lpstr>Our two dissemination activities</vt:lpstr>
      <vt:lpstr>PowerPoint Presentation</vt:lpstr>
      <vt:lpstr>Cake for peace!</vt:lpstr>
      <vt:lpstr>We played some nice games…</vt:lpstr>
      <vt:lpstr>…and had lots of fun.</vt:lpstr>
      <vt:lpstr>Head coordinators from Heinrich – Heine – Gymasium, Jugendmigrationsdienst Diakonie Bitterfeld and BiWoRegio: Mrs. Neubert, Mrs. Milde, Mrs. Hampel.</vt:lpstr>
      <vt:lpstr>We talked about our daily life…</vt:lpstr>
      <vt:lpstr>…and learned from each other.</vt:lpstr>
      <vt:lpstr>Presentation of the project                        „Journeys for Peace!“</vt:lpstr>
      <vt:lpstr>PowerPoint Presentation</vt:lpstr>
      <vt:lpstr>Work on peace heros</vt:lpstr>
      <vt:lpstr>Work in progress…</vt:lpstr>
      <vt:lpstr>Poster of Aung San Suu Kyi</vt:lpstr>
      <vt:lpstr>Poster of Malala Yousafzai</vt:lpstr>
      <vt:lpstr>Poster of Mrs. Fischer who is very committed in social projects and work with refugees: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Tam Eic</dc:creator>
  <cp:lastModifiedBy>student</cp:lastModifiedBy>
  <cp:revision>27</cp:revision>
  <dcterms:created xsi:type="dcterms:W3CDTF">2018-10-16T14:30:56Z</dcterms:created>
  <dcterms:modified xsi:type="dcterms:W3CDTF">2018-10-30T14:16:34Z</dcterms:modified>
</cp:coreProperties>
</file>