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01136" y="1077030"/>
            <a:ext cx="3793678" cy="3349641"/>
          </a:xfrm>
        </p:spPr>
        <p:txBody>
          <a:bodyPr/>
          <a:lstStyle/>
          <a:p>
            <a:r>
              <a:rPr lang="pl-PL"/>
              <a:t>Ciekawi swiata aktywni i wytrwali – jak rozwijać w sobie tę cechy?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Autorzy: Zuzanna Lewandowska </a:t>
            </a:r>
          </a:p>
          <a:p>
            <a:r>
              <a:rPr lang="pl-PL"/>
              <a:t>Anna Zdybek klasa 6d</a:t>
            </a:r>
          </a:p>
        </p:txBody>
      </p:sp>
    </p:spTree>
    <p:extLst>
      <p:ext uri="{BB962C8B-B14F-4D97-AF65-F5344CB8AC3E}">
        <p14:creationId xmlns:p14="http://schemas.microsoft.com/office/powerpoint/2010/main" val="83824229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Ciekawi świata</a:t>
            </a:r>
            <a:br>
              <a:rPr lang="pl-PL"/>
            </a:b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/>
              <a:t>Człowiek ciekawy świata to człowiek, który chce pogłębiać swoją wiedzę. Uczestnicząc w różnego rodzaju zajęciach dodatkowych, prelekcjach, praktykach i wykładach. Lubi dowiadywać się nowych rzeczy. Zadaje dużo pytań, a na niektóre nurtujące sam próbuje znaleźć odpowiedź. </a:t>
            </a:r>
          </a:p>
          <a:p>
            <a:pPr marL="0" indent="0">
              <a:buNone/>
            </a:pPr>
            <a:r>
              <a:rPr lang="pl-PL"/>
              <a:t>Małe dzieci zadając pytania uczą się i poznają świat dookola siebie. Dlatego umiarkowana ciekawość  to dobra cecha, którą warto posiadać.    </a:t>
            </a:r>
          </a:p>
          <a:p>
            <a:r>
              <a:rPr lang="pl-PL"/>
              <a:t>Aby kształtować w sobie ciekawość  możesz zapisać się na różne zajecia dodatkowe, uczestniczyć w wykładach, prelekcjach, albo po prostu zadawać dużo pytań i notować swoje spostrzeżenia o otaczającej nas rzeczywistości.</a:t>
            </a:r>
          </a:p>
        </p:txBody>
      </p:sp>
      <p:pic>
        <p:nvPicPr>
          <p:cNvPr id="6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0350" y="479476"/>
            <a:ext cx="2962275" cy="195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34309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Aktywni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/>
              <a:t>Ludzie aktywni, chętnie biorą udział w różnych akcjach społecznych, udzielają się w wielu kwestiach. Zawsze są przyjaźnie nastawieni i chętni do pomocy.</a:t>
            </a:r>
          </a:p>
          <a:p>
            <a:pPr marL="0" indent="0">
              <a:buNone/>
            </a:pPr>
            <a:r>
              <a:rPr lang="pl-PL"/>
              <a:t>Osoby aktywne fizycznie, wysportowane są lepiej odbierane przez środowisko zewnętrzne. Warto być aktywnym fizycznie, bo dobrze wpływa to na nasze zdrowie i samopoczucie. Warto być aktywnym społecznie, udzielać się w wielu akcjach i umieć pomóc innym ludziom. Takie osoby są bardzo cenione.</a:t>
            </a:r>
          </a:p>
          <a:p>
            <a:r>
              <a:rPr lang="pl-PL"/>
              <a:t>Aby kształtować w sobie cechę aktywności możesz udzielać się podczas różnych akcji społecznych (np. Sprzątanie miasta), lub w przypadku aktywności fizycznej uprawiać sporty i edukować siebie i innych w tym kierunku.  </a:t>
            </a:r>
          </a:p>
          <a:p>
            <a:endParaRPr lang="pl-PL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5" y="317500"/>
            <a:ext cx="396875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08615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Wytrwali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/>
              <a:t>Wytrwali ludzie śmiało i uparcie dążą do celu. Będą nieustannie trwali swoich przekonaniach i nie odpuszczą innym ludziom, którzy będą chcieli wpłynąć w jakiś sposób na ich rację. Gdy chcemy osiągnąć jakiś cel wytrwale dążymy w jego kierunku. Dlatego tacy ludzie są bardzo cenie niebo i dobrze radzą sobie w późniejszym życiu. </a:t>
            </a:r>
          </a:p>
          <a:p>
            <a:r>
              <a:rPr lang="pl-PL"/>
              <a:t>Aby być wytrwały musisz wierzyć w siebie, swoje przekonania i kształtować w sobie silną wolę.</a:t>
            </a:r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860" y="238125"/>
            <a:ext cx="2396515" cy="210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46482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33700" y="409595"/>
            <a:ext cx="8770571" cy="1560716"/>
          </a:xfrm>
        </p:spPr>
        <p:txBody>
          <a:bodyPr/>
          <a:lstStyle/>
          <a:p>
            <a:r>
              <a:rPr lang="pl-PL"/>
              <a:t>Cechy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Posiadanie dobrych cech jest bardzo ważne, wpływa na nasz późniejszy charakter dlatego warto zadbać o to żeby posiadać ich jak najwięcej. </a:t>
            </a:r>
          </a:p>
          <a:p>
            <a:r>
              <a:rPr lang="pl-PL"/>
              <a:t>Cechy, które Wam dzisiaj przedstawiłyśmy to tylko urywek cech właściwych dobremu człowiekowi. Jeśli włożycie w siebie dzisiaj trochę pracy na pewno kiedyś będziecie mogli być z siebie dumni.</a:t>
            </a:r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375" y="4315079"/>
            <a:ext cx="4222750" cy="236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934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0012" y="2438400"/>
            <a:ext cx="2758314" cy="3651250"/>
          </a:xfrm>
          <a:prstGeom prst="rect">
            <a:avLst/>
          </a:prstGeom>
        </p:spPr>
      </p:pic>
      <p:pic>
        <p:nvPicPr>
          <p:cNvPr id="6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8379" y="146198"/>
            <a:ext cx="4959947" cy="656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5800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F10001027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7" id="{9B55E993-63C4-4E9B-9466-30BCDDC6903B}" vid="{C2EC3228-ECB7-4E58-8F51-112F019FC7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Panoramiczny</PresentationFormat>
  <Slides>6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TF10001027</vt:lpstr>
      <vt:lpstr>Ciekawi swiata aktywni i wytrwali – jak rozwijać w sobie tę cechy?</vt:lpstr>
      <vt:lpstr>Ciekawi świata </vt:lpstr>
      <vt:lpstr>Aktywni</vt:lpstr>
      <vt:lpstr>Wytrwali </vt:lpstr>
      <vt:lpstr>Cechy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Ciekawi swiata aktywni i wytrwali – jak rozwijać w sobie tę cechy?</dc:title>
  <cp:revision>2</cp:revision>
  <dcterms:modified xsi:type="dcterms:W3CDTF">2016-09-29T18:00:27Z</dcterms:modified>
</cp:coreProperties>
</file>