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6" r:id="rId6"/>
    <p:sldId id="258" r:id="rId7"/>
    <p:sldId id="259" r:id="rId8"/>
    <p:sldId id="260" r:id="rId9"/>
    <p:sldId id="261" r:id="rId10"/>
    <p:sldId id="269" r:id="rId11"/>
    <p:sldId id="262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158-CED3-480A-85DA-133F4951F68F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351C-D815-498D-BBCE-372B6A2652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158-CED3-480A-85DA-133F4951F68F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351C-D815-498D-BBCE-372B6A2652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158-CED3-480A-85DA-133F4951F68F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351C-D815-498D-BBCE-372B6A2652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158-CED3-480A-85DA-133F4951F68F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351C-D815-498D-BBCE-372B6A2652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158-CED3-480A-85DA-133F4951F68F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351C-D815-498D-BBCE-372B6A2652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158-CED3-480A-85DA-133F4951F68F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351C-D815-498D-BBCE-372B6A2652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158-CED3-480A-85DA-133F4951F68F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351C-D815-498D-BBCE-372B6A2652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158-CED3-480A-85DA-133F4951F68F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351C-D815-498D-BBCE-372B6A2652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158-CED3-480A-85DA-133F4951F68F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351C-D815-498D-BBCE-372B6A2652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158-CED3-480A-85DA-133F4951F68F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351C-D815-498D-BBCE-372B6A2652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9158-CED3-480A-85DA-133F4951F68F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8351C-D815-498D-BBCE-372B6A2652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69158-CED3-480A-85DA-133F4951F68F}" type="datetimeFigureOut">
              <a:rPr lang="pl-PL" smtClean="0"/>
              <a:pPr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8351C-D815-498D-BBCE-372B6A26527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pl/url?sa=i&amp;rct=j&amp;q=&amp;esrc=s&amp;source=images&amp;cd=&amp;ved=0ahUKEwiqmNyqj_7PAhUCOJoKHdo5AjwQjRwIBw&amp;url=http://www.geniusztoja.pl/3-podstawowe-slowa-mocy-oraz-jak-i-kiedy-ich-uzywac-czesc-1/&amp;bvm=bv.136811127,d.bGg&amp;psig=AFQjCNHHJbhEsGrXxbzMkEkF9d-96l9Kxw&amp;ust=147776477365699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pl/url?sa=i&amp;rct=j&amp;q=&amp;esrc=s&amp;source=images&amp;cd=&amp;cad=rja&amp;uact=8&amp;ved=0ahUKEwiWr7iYlf7PAhXIJJoKHWOmBjMQjRwIBw&amp;url=http://karolinamartin.pl/aktualnosci.html&amp;bvm=bv.136811127,d.bGg&amp;psig=AFQjCNGJvsK96pWFS1JGjSyMvrdzs2N3LQ&amp;ust=14777666652667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pl/url?sa=i&amp;rct=j&amp;q=&amp;esrc=s&amp;source=images&amp;cd=&amp;cad=rja&amp;uact=8&amp;ved=0ahUKEwiKq8felf7PAhVDlSwKHUsFCG4QjRwIBw&amp;url=http://stowarzyszenieotwarteserca.pl/&amp;bvm=bv.136811127,d.bGg&amp;psig=AFQjCNGJvsK96pWFS1JGjSyMvrdzs2N3LQ&amp;ust=147776666526671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pl/url?sa=i&amp;rct=j&amp;q=&amp;esrc=s&amp;source=images&amp;cd=&amp;cad=rja&amp;uact=8&amp;ved=0ahUKEwj6lI7Mkf7PAhWENpoKHQ52BjMQjRwIBw&amp;url=http://barka.info/slowo-od-pana/&amp;bvm=bv.136811127,d.bGg&amp;psig=AFQjCNGRfcjXKxJaOc3UI34XI1-HDoHpkw&amp;ust=147776595406331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pl/url?sa=i&amp;rct=j&amp;q=&amp;esrc=s&amp;source=images&amp;cd=&amp;cad=rja&amp;uact=8&amp;ved=0ahUKEwjq5Ir3lv7PAhXCCSwKHasEAeIQjRwIBw&amp;url=http://jardindanges.com/asset/display/1043079.html&amp;bvm=bv.136811127,d.bGg&amp;psig=AFQjCNFCRB6_1upzxcc0gcqw2Eq8jYpgJw&amp;ust=147776744125067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jLxI7dkf7PAhXJiiwKHXWhAM4QjRwIBw&amp;url=http://ale59.id.joe.pl/zdjecia_417605-zdarza-sie-ze-nasze-dlonie-sa-puste-ale-serce-zawsze-pelne-i-mozemy-rozdawac-z-niego-hojnie-rozne-wspanialosci-cieplo-dobroc-pocieche-radosc.html&amp;bvm=bv.136811127,d.bGg&amp;psig=AFQjCNGRfcjXKxJaOc3UI34XI1-HDoHpkw&amp;ust=1477765954063318" TargetMode="External"/><Relationship Id="rId2" Type="http://schemas.openxmlformats.org/officeDocument/2006/relationships/hyperlink" Target="http://sjp.pwn.pl/sjp/wdzieczny;253506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j486SJlP7PAhVjb5oKHeiMBk4QjRwIBw&amp;url=https://pl.dreamstime.com/obraz-stock-hojno-image310871&amp;bvm=bv.136811127,d.bGg&amp;psig=AFQjCNGJvsK96pWFS1JGjSyMvrdzs2N3LQ&amp;ust=1477766665266712" TargetMode="External"/><Relationship Id="rId2" Type="http://schemas.openxmlformats.org/officeDocument/2006/relationships/hyperlink" Target="http://sjp.pwn.pl/sjp/hojny;246486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pl/url?sa=i&amp;rct=j&amp;q=&amp;esrc=s&amp;source=images&amp;cd=&amp;cad=rja&amp;uact=8&amp;ved=0ahUKEwj60J2pkf7PAhVIFiwKHSETC2kQjRwIBw&amp;url=http://naukawpolsce.pap.pl/aktualnosci/news,393385,czesciej-rewanzujemy-sie-chciwoscia-niz-hojnoscia.html&amp;bvm=bv.136811127,d.bGg&amp;psig=AFQjCNGRfcjXKxJaOc3UI34XI1-HDoHpkw&amp;ust=1477765954063318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pl/url?sa=i&amp;rct=j&amp;q=&amp;esrc=s&amp;source=images&amp;cd=&amp;cad=rja&amp;uact=8&amp;ved=0ahUKEwjGw7y3jP7PAhVCG5oKHXiFCjcQjRwIBw&amp;url=https://pl.pinterest.com/explore/wdzi%C4%99czno%C5%9B%C4%87-893633322950/&amp;bvm=bv.136811127,d.bGg&amp;psig=AFQjCNFciO1xfXw7F2Tvyf8wpFT-dTyFDg&amp;ust=147776444826566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pl/url?sa=i&amp;rct=j&amp;q=&amp;esrc=s&amp;source=images&amp;cd=&amp;cad=rja&amp;uact=8&amp;ved=0ahUKEwip95Hxiv7PAhVmIJoKHW37BzEQjRwIBw&amp;url=http://www.zdrowapelnia.pl/2015/11/stan-wdziecznosci.html&amp;psig=AFQjCNE3PUU8ER1-sd6_u4zgi4xCpj73Qw&amp;ust=1477764199250515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pl/url?sa=i&amp;rct=j&amp;q=&amp;esrc=s&amp;source=images&amp;cd=&amp;cad=rja&amp;uact=8&amp;ved=0ahUKEwjH4M7njf7PAhWEhiwKHXlBDs0QjRwIBw&amp;url=http://www.xdpedia.com/tag/wdzi%C4%99czno%C5%9B%C4%87&amp;bvm=bv.136811127,d.bGg&amp;psig=AFQjCNHHJbhEsGrXxbzMkEkF9d-96l9Kxw&amp;ust=147776477365699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pl/url?sa=i&amp;rct=j&amp;q=&amp;esrc=s&amp;source=images&amp;cd=&amp;cad=rja&amp;uact=8&amp;ved=0ahUKEwjVqO_qj_7PAhWid5oKHXbNATIQjRwIBw&amp;url=http://stressfree.pl/motywacja-w-zasiegu-wzroku/&amp;bvm=bv.136811127,d.bGg&amp;psig=AFQjCNHHJbhEsGrXxbzMkEkF9d-96l9Kxw&amp;ust=147776477365699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pl-PL" dirty="0"/>
              <a:t>Jesteśmy </a:t>
            </a:r>
            <a:r>
              <a:rPr lang="pl-PL" b="1" dirty="0"/>
              <a:t>WDZIĘCZNI                       </a:t>
            </a:r>
            <a:r>
              <a:rPr lang="pl-PL" b="1" dirty="0" smtClean="0"/>
              <a:t>           </a:t>
            </a:r>
            <a:r>
              <a:rPr lang="pl-PL" dirty="0"/>
              <a:t>za wszystko, co otrzymujemy </a:t>
            </a:r>
            <a:r>
              <a:rPr lang="pl-PL" dirty="0" smtClean="0"/>
              <a:t>            każdego </a:t>
            </a:r>
            <a:r>
              <a:rPr lang="pl-PL" dirty="0"/>
              <a:t>dnia.</a:t>
            </a:r>
          </a:p>
        </p:txBody>
      </p:sp>
      <p:pic>
        <p:nvPicPr>
          <p:cNvPr id="7" name="irc_mi" descr="Znalezione obrazy dla zapytania ,,Wdzięczni aforyzmy&quot;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348880"/>
            <a:ext cx="51845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Zadania do pracy w grupach: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 smtClean="0"/>
              <a:t> </a:t>
            </a:r>
            <a:r>
              <a:rPr lang="pl-PL" sz="4400" i="1" dirty="0" smtClean="0"/>
              <a:t>Komu i za co jesteśmy wdzięczni? </a:t>
            </a:r>
          </a:p>
          <a:p>
            <a:pPr>
              <a:buNone/>
            </a:pPr>
            <a:endParaRPr lang="pl-PL" i="1" dirty="0" smtClean="0"/>
          </a:p>
          <a:p>
            <a:pPr>
              <a:buNone/>
            </a:pPr>
            <a:endParaRPr lang="pl-PL" i="1" dirty="0" smtClean="0"/>
          </a:p>
          <a:p>
            <a:r>
              <a:rPr lang="pl-PL" sz="4400" i="1" dirty="0" smtClean="0"/>
              <a:t>Czym możemy dzielić się z innymi teraz  i w przyszłości?</a:t>
            </a:r>
            <a:endParaRPr lang="pl-PL" sz="4400" dirty="0"/>
          </a:p>
        </p:txBody>
      </p:sp>
      <p:pic>
        <p:nvPicPr>
          <p:cNvPr id="6" name="irc_mi" descr="Znalezione obrazy dla zapytania hojność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76872"/>
            <a:ext cx="2641476" cy="147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Znalezione obrazy dla zapytania hojność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653136"/>
            <a:ext cx="2593454" cy="174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,,…</a:t>
            </a:r>
            <a:r>
              <a:rPr lang="pl-PL" dirty="0"/>
              <a:t>człowiek jest wart tyle , </a:t>
            </a:r>
            <a:r>
              <a:rPr lang="pl-PL" dirty="0" smtClean="0"/>
              <a:t>ile </a:t>
            </a:r>
            <a:r>
              <a:rPr lang="pl-PL" dirty="0"/>
              <a:t>potrafi dać drugiemu człowiekowi…”</a:t>
            </a:r>
            <a:br>
              <a:rPr lang="pl-PL" dirty="0"/>
            </a:br>
            <a:endParaRPr lang="pl-PL" dirty="0"/>
          </a:p>
        </p:txBody>
      </p:sp>
      <p:pic>
        <p:nvPicPr>
          <p:cNvPr id="4" name="irc_mi" descr="Znalezione obrazy dla zapytania hojnie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79208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pl-PL" dirty="0"/>
              <a:t>Jesteśmy </a:t>
            </a:r>
            <a:r>
              <a:rPr lang="pl-PL" b="1" dirty="0"/>
              <a:t>HOJNI  </a:t>
            </a:r>
            <a:r>
              <a:rPr lang="pl-PL" dirty="0"/>
              <a:t>w dzieleniu się </a:t>
            </a:r>
            <a:r>
              <a:rPr lang="pl-PL" dirty="0" smtClean="0"/>
              <a:t>tym,    </a:t>
            </a:r>
            <a:r>
              <a:rPr lang="pl-PL" dirty="0"/>
              <a:t>co mamy obecnie </a:t>
            </a:r>
            <a:r>
              <a:rPr lang="pl-PL" dirty="0" smtClean="0"/>
              <a:t>i </a:t>
            </a:r>
            <a:r>
              <a:rPr lang="pl-PL" dirty="0"/>
              <a:t>w przyszłości.</a:t>
            </a:r>
          </a:p>
        </p:txBody>
      </p:sp>
      <p:pic>
        <p:nvPicPr>
          <p:cNvPr id="4" name="irc_mi" descr="Znalezione obrazy dla zapytania hojność- afrryzmy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76872"/>
            <a:ext cx="51125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2800" dirty="0" smtClean="0"/>
              <a:t>Pytanie kluczowe</a:t>
            </a:r>
          </a:p>
          <a:p>
            <a:r>
              <a:rPr lang="pl-PL" sz="2800" dirty="0" smtClean="0"/>
              <a:t>Czy wiem , co znaczy być wdzięcznym i hojnym?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Cel lekcji</a:t>
            </a:r>
          </a:p>
          <a:p>
            <a:r>
              <a:rPr lang="pl-PL" sz="2800" dirty="0" smtClean="0"/>
              <a:t>Poznam kolejne wartości, którymi warto kierować się                w życiu.</a:t>
            </a:r>
            <a:endParaRPr lang="pl-PL" sz="2800" dirty="0"/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err="1" smtClean="0"/>
              <a:t>Nacobezu</a:t>
            </a:r>
            <a:endParaRPr lang="pl-PL" sz="2800" dirty="0" smtClean="0"/>
          </a:p>
          <a:p>
            <a:r>
              <a:rPr lang="pl-PL" sz="2800" dirty="0" smtClean="0"/>
              <a:t>Określam , co to jest wdzięczność , hojność.</a:t>
            </a:r>
          </a:p>
          <a:p>
            <a:r>
              <a:rPr lang="pl-PL" sz="2800" dirty="0" smtClean="0"/>
              <a:t>Podaję, komu i za co jestem wdzięczny.</a:t>
            </a:r>
          </a:p>
          <a:p>
            <a:r>
              <a:rPr lang="pl-PL" sz="2800" dirty="0" smtClean="0"/>
              <a:t>Podaję , czym mogę dzielić się z innymi teraz                          i w przyszłości.</a:t>
            </a:r>
          </a:p>
          <a:p>
            <a:r>
              <a:rPr lang="pl-PL" sz="2800" dirty="0" smtClean="0"/>
              <a:t>Wykonuję plakat dotyczący wdzięczności i hojności.</a:t>
            </a:r>
          </a:p>
          <a:p>
            <a:endParaRPr lang="pl-PL" sz="2000" dirty="0" smtClean="0"/>
          </a:p>
          <a:p>
            <a:endParaRPr lang="pl-PL" sz="2000" dirty="0"/>
          </a:p>
        </p:txBody>
      </p:sp>
      <p:pic>
        <p:nvPicPr>
          <p:cNvPr id="6" name="Obraz 5" descr="http://my-razem.pl/wp-content/uploads/2015/03/BOU06_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852936"/>
            <a:ext cx="2121024" cy="181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l-PL" sz="2000" dirty="0" smtClean="0"/>
              <a:t>Definicja  wg słownika Języka polskiego</a:t>
            </a:r>
            <a:endParaRPr lang="pl-PL" sz="20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endParaRPr lang="pl-PL" sz="2000" dirty="0"/>
          </a:p>
          <a:p>
            <a:pPr>
              <a:buNone/>
            </a:pPr>
            <a:r>
              <a:rPr lang="pl-PL" sz="2400" b="1" dirty="0" smtClean="0"/>
              <a:t>	Wdzięczność </a:t>
            </a:r>
            <a:r>
              <a:rPr lang="pl-PL" sz="2400" dirty="0"/>
              <a:t>- stan psychiczny występujący, gdy chcemy powiedzieć lub zrobić coś miłego komuś, kto wcześniej zrobił coś dobrego dla </a:t>
            </a:r>
            <a:r>
              <a:rPr lang="pl-PL" sz="2400" dirty="0" smtClean="0"/>
              <a:t>niego.</a:t>
            </a:r>
            <a:endParaRPr lang="pl-PL" sz="2400" dirty="0"/>
          </a:p>
          <a:p>
            <a:pPr>
              <a:buNone/>
            </a:pPr>
            <a:endParaRPr lang="pl-PL" sz="2400" b="1" dirty="0" smtClean="0">
              <a:hlinkClick r:id="rId2" tooltip="wdzięczny"/>
            </a:endParaRPr>
          </a:p>
          <a:p>
            <a:pPr>
              <a:buNone/>
            </a:pPr>
            <a:r>
              <a:rPr lang="pl-PL" sz="2400" b="1" dirty="0" smtClean="0">
                <a:hlinkClick r:id="rId2" tooltip="wdzięczny"/>
              </a:rPr>
              <a:t>Wdzięczny</a:t>
            </a:r>
            <a:r>
              <a:rPr lang="pl-PL" sz="2400" dirty="0" smtClean="0"/>
              <a:t> </a:t>
            </a:r>
            <a:endParaRPr lang="pl-PL" sz="2400" dirty="0"/>
          </a:p>
          <a:p>
            <a:pPr>
              <a:buNone/>
            </a:pPr>
            <a:r>
              <a:rPr lang="pl-PL" sz="2400" b="1" dirty="0"/>
              <a:t>1. </a:t>
            </a:r>
            <a:r>
              <a:rPr lang="pl-PL" sz="2400" dirty="0"/>
              <a:t>«mający serdeczne uczucia dla swego dobroczyńcy, pragnący </a:t>
            </a:r>
            <a:r>
              <a:rPr lang="pl-PL" sz="2400" dirty="0" smtClean="0"/>
              <a:t>podziękować  </a:t>
            </a:r>
            <a:r>
              <a:rPr lang="pl-PL" sz="2400" dirty="0"/>
              <a:t>i odwzajemnić się za doznane dobro»</a:t>
            </a:r>
          </a:p>
          <a:p>
            <a:pPr>
              <a:buNone/>
            </a:pPr>
            <a:r>
              <a:rPr lang="pl-PL" sz="2400" b="1" dirty="0"/>
              <a:t>2. </a:t>
            </a:r>
            <a:r>
              <a:rPr lang="pl-PL" sz="2400" dirty="0"/>
              <a:t>«pełen wdzięku»</a:t>
            </a:r>
          </a:p>
          <a:p>
            <a:pPr>
              <a:buNone/>
            </a:pPr>
            <a:r>
              <a:rPr lang="pl-PL" sz="2400" b="1" dirty="0"/>
              <a:t>3. </a:t>
            </a:r>
            <a:r>
              <a:rPr lang="pl-PL" sz="2400" dirty="0"/>
              <a:t>«przynoszący dobre wyniki, zadowolenie»</a:t>
            </a:r>
          </a:p>
          <a:p>
            <a:pPr>
              <a:buNone/>
            </a:pPr>
            <a:r>
              <a:rPr lang="pl-PL" sz="2400" b="1" dirty="0"/>
              <a:t>4. </a:t>
            </a:r>
            <a:r>
              <a:rPr lang="pl-PL" sz="2400" dirty="0"/>
              <a:t>«o słuchaczach, widzach: żywo na coś reagujący»</a:t>
            </a:r>
          </a:p>
          <a:p>
            <a:pPr lvl="0"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/>
              <a:t> </a:t>
            </a:r>
          </a:p>
          <a:p>
            <a:endParaRPr lang="pl-PL" sz="2000" dirty="0"/>
          </a:p>
        </p:txBody>
      </p:sp>
      <p:pic>
        <p:nvPicPr>
          <p:cNvPr id="13" name="irc_mi" descr="Znalezione obrazy dla zapytania hojnie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293096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Definicja  wg słownika Języka polskiego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pl-PL" sz="2400" b="1" dirty="0" smtClean="0"/>
              <a:t>Hojność- </a:t>
            </a:r>
            <a:r>
              <a:rPr lang="pl-PL" sz="2400" dirty="0" smtClean="0"/>
              <a:t>cecha kogoś, kto chętnie i dużo daje innym ze swych zasobów</a:t>
            </a:r>
          </a:p>
          <a:p>
            <a:pPr>
              <a:buNone/>
            </a:pPr>
            <a:endParaRPr lang="pl-PL" sz="2400" b="1" dirty="0" smtClean="0">
              <a:hlinkClick r:id="rId2" tooltip="hojny"/>
            </a:endParaRPr>
          </a:p>
          <a:p>
            <a:pPr>
              <a:buNone/>
            </a:pPr>
            <a:r>
              <a:rPr lang="pl-PL" sz="2400" b="1" dirty="0" smtClean="0">
                <a:hlinkClick r:id="rId2" tooltip="hojny"/>
              </a:rPr>
              <a:t>Hojny</a:t>
            </a:r>
            <a:r>
              <a:rPr lang="pl-PL" sz="2400" dirty="0" smtClean="0"/>
              <a:t> </a:t>
            </a:r>
          </a:p>
          <a:p>
            <a:pPr>
              <a:buNone/>
            </a:pPr>
            <a:r>
              <a:rPr lang="pl-PL" sz="2400" b="1" dirty="0" smtClean="0"/>
              <a:t>1. </a:t>
            </a:r>
            <a:r>
              <a:rPr lang="pl-PL" sz="2400" dirty="0" smtClean="0"/>
              <a:t>«wspaniałomyślnie obdarowujący innych» </a:t>
            </a:r>
          </a:p>
          <a:p>
            <a:pPr>
              <a:buNone/>
            </a:pPr>
            <a:r>
              <a:rPr lang="pl-PL" sz="2400" b="1" dirty="0" smtClean="0"/>
              <a:t>2. </a:t>
            </a:r>
            <a:r>
              <a:rPr lang="pl-PL" sz="2400" dirty="0" smtClean="0"/>
              <a:t>«szczodrze udzielany»</a:t>
            </a:r>
          </a:p>
          <a:p>
            <a:endParaRPr lang="pl-PL" dirty="0"/>
          </a:p>
        </p:txBody>
      </p:sp>
      <p:pic>
        <p:nvPicPr>
          <p:cNvPr id="5" name="irc_mi" descr="Znalezione obrazy dla zapytania hojność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509120"/>
            <a:ext cx="20882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Znalezione obrazy dla zapytania hojnie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780928"/>
            <a:ext cx="18722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Znalezione obrazy dla zapytania ,,Wdzięczni aforyzmy&quot;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" y="289322"/>
            <a:ext cx="8372475" cy="627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Znalezione obrazy dla zapytania ,,Wdzięczni i hojni' aforyzmy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813690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Znalezione obrazy dla zapytania ,,Wdzięczni aforyzmy&quot;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6096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Znalezione obrazy dla zapytania ,,Wdzięczni aforyzmy&quot;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" y="561975"/>
            <a:ext cx="8601077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139</Words>
  <Application>Microsoft Office PowerPoint</Application>
  <PresentationFormat>Pokaz na ekranie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Jesteśmy WDZIĘCZNI                                  za wszystko, co otrzymujemy             każdego dnia.</vt:lpstr>
      <vt:lpstr>Jesteśmy HOJNI  w dzieleniu się tym,    co mamy obecnie i w przyszłości.</vt:lpstr>
      <vt:lpstr>Slajd 3</vt:lpstr>
      <vt:lpstr>Definicja  wg słownika Języka polskiego</vt:lpstr>
      <vt:lpstr>Definicja  wg słownika Języka polskiego</vt:lpstr>
      <vt:lpstr>Slajd 6</vt:lpstr>
      <vt:lpstr>Slajd 7</vt:lpstr>
      <vt:lpstr>Slajd 8</vt:lpstr>
      <vt:lpstr>Slajd 9</vt:lpstr>
      <vt:lpstr>Zadania do pracy w grupach:</vt:lpstr>
      <vt:lpstr> ,,…człowiek jest wart tyle , ile potrafi dać drugiemu człowiekowi…”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Jesteśmy WDZIĘCZNI                                  za wszystko, co otrzymujemy             każdego dnia.</dc:title>
  <dc:creator>Renata</dc:creator>
  <cp:lastModifiedBy>Renata</cp:lastModifiedBy>
  <cp:revision>15</cp:revision>
  <dcterms:created xsi:type="dcterms:W3CDTF">2016-11-16T16:42:29Z</dcterms:created>
  <dcterms:modified xsi:type="dcterms:W3CDTF">2016-12-14T20:13:36Z</dcterms:modified>
</cp:coreProperties>
</file>