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165" d="100"/>
          <a:sy n="165" d="100"/>
        </p:scale>
        <p:origin x="85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8C78-CB43-4FE2-9335-F2EA6484BEA1}" type="datetimeFigureOut">
              <a:rPr lang="it-IT" smtClean="0"/>
              <a:t>07/03/21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3C50-AD5E-4524-A17E-1CBCF8FEE9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8C78-CB43-4FE2-9335-F2EA6484BEA1}" type="datetimeFigureOut">
              <a:rPr lang="it-IT" smtClean="0"/>
              <a:t>07/03/21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3C50-AD5E-4524-A17E-1CBCF8FEE9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8C78-CB43-4FE2-9335-F2EA6484BEA1}" type="datetimeFigureOut">
              <a:rPr lang="it-IT" smtClean="0"/>
              <a:t>07/03/21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3C50-AD5E-4524-A17E-1CBCF8FEE9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8C78-CB43-4FE2-9335-F2EA6484BEA1}" type="datetimeFigureOut">
              <a:rPr lang="it-IT" smtClean="0"/>
              <a:t>07/03/21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3C50-AD5E-4524-A17E-1CBCF8FEE9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8C78-CB43-4FE2-9335-F2EA6484BEA1}" type="datetimeFigureOut">
              <a:rPr lang="it-IT" smtClean="0"/>
              <a:t>07/03/21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3C50-AD5E-4524-A17E-1CBCF8FEE9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8C78-CB43-4FE2-9335-F2EA6484BEA1}" type="datetimeFigureOut">
              <a:rPr lang="it-IT" smtClean="0"/>
              <a:t>07/03/21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3C50-AD5E-4524-A17E-1CBCF8FEE9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8C78-CB43-4FE2-9335-F2EA6484BEA1}" type="datetimeFigureOut">
              <a:rPr lang="it-IT" smtClean="0"/>
              <a:t>07/03/21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3C50-AD5E-4524-A17E-1CBCF8FEE9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8C78-CB43-4FE2-9335-F2EA6484BEA1}" type="datetimeFigureOut">
              <a:rPr lang="it-IT" smtClean="0"/>
              <a:t>07/03/21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3C50-AD5E-4524-A17E-1CBCF8FEE9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8C78-CB43-4FE2-9335-F2EA6484BEA1}" type="datetimeFigureOut">
              <a:rPr lang="it-IT" smtClean="0"/>
              <a:t>07/03/21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3C50-AD5E-4524-A17E-1CBCF8FEE9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8C78-CB43-4FE2-9335-F2EA6484BEA1}" type="datetimeFigureOut">
              <a:rPr lang="it-IT" smtClean="0"/>
              <a:t>07/03/21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3C50-AD5E-4524-A17E-1CBCF8FEE9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8C78-CB43-4FE2-9335-F2EA6484BEA1}" type="datetimeFigureOut">
              <a:rPr lang="it-IT" smtClean="0"/>
              <a:t>07/03/21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3C50-AD5E-4524-A17E-1CBCF8FEE9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F8C78-CB43-4FE2-9335-F2EA6484BEA1}" type="datetimeFigureOut">
              <a:rPr lang="it-IT" smtClean="0"/>
              <a:t>07/03/21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63C50-AD5E-4524-A17E-1CBCF8FEE97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outu.be/5JQzncHvpl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7qXvqYL20Q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3312368"/>
          </a:xfrm>
        </p:spPr>
        <p:txBody>
          <a:bodyPr>
            <a:normAutofit fontScale="90000"/>
          </a:bodyPr>
          <a:lstStyle/>
          <a:p>
            <a:r>
              <a:rPr lang="it-IT" sz="4900" dirty="0">
                <a:solidFill>
                  <a:srgbClr val="FF0000"/>
                </a:solidFill>
              </a:rPr>
              <a:t>Michele Novaro </a:t>
            </a:r>
            <a:br>
              <a:rPr lang="it-IT" dirty="0">
                <a:solidFill>
                  <a:srgbClr val="FF0000"/>
                </a:solidFill>
              </a:rPr>
            </a:br>
            <a:br>
              <a:rPr lang="it-IT" dirty="0">
                <a:solidFill>
                  <a:srgbClr val="FF0000"/>
                </a:solidFill>
              </a:rPr>
            </a:br>
            <a:r>
              <a:rPr lang="it-IT" dirty="0">
                <a:solidFill>
                  <a:srgbClr val="FF0000"/>
                </a:solidFill>
              </a:rPr>
              <a:t>und </a:t>
            </a:r>
            <a:br>
              <a:rPr lang="it-IT" dirty="0">
                <a:solidFill>
                  <a:srgbClr val="FF0000"/>
                </a:solidFill>
              </a:rPr>
            </a:br>
            <a:br>
              <a:rPr lang="it-IT" dirty="0">
                <a:solidFill>
                  <a:srgbClr val="FF0000"/>
                </a:solidFill>
              </a:rPr>
            </a:br>
            <a:r>
              <a:rPr lang="it-IT" sz="4900" dirty="0">
                <a:solidFill>
                  <a:srgbClr val="FF0000"/>
                </a:solidFill>
              </a:rPr>
              <a:t>Goffredo Mameli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1512168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7030A0"/>
                </a:solidFill>
              </a:rPr>
              <a:t>Wie die italienische Hymne</a:t>
            </a:r>
          </a:p>
          <a:p>
            <a:r>
              <a:rPr lang="de-DE" dirty="0">
                <a:solidFill>
                  <a:srgbClr val="7030A0"/>
                </a:solidFill>
              </a:rPr>
              <a:t> geboren wurde</a:t>
            </a:r>
          </a:p>
        </p:txBody>
      </p:sp>
      <p:pic>
        <p:nvPicPr>
          <p:cNvPr id="4" name="Immagine 3" descr="disegno.jpg">
            <a:extLst>
              <a:ext uri="{FF2B5EF4-FFF2-40B4-BE49-F238E27FC236}">
                <a16:creationId xmlns:a16="http://schemas.microsoft.com/office/drawing/2014/main" id="{FA21B067-3703-E94D-BE00-9723D5B62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7" y="735301"/>
            <a:ext cx="1204416" cy="1037515"/>
          </a:xfrm>
          <a:prstGeom prst="rect">
            <a:avLst/>
          </a:prstGeom>
        </p:spPr>
      </p:pic>
      <p:pic>
        <p:nvPicPr>
          <p:cNvPr id="5" name="Immagine 4" descr="goffredo.jpg">
            <a:extLst>
              <a:ext uri="{FF2B5EF4-FFF2-40B4-BE49-F238E27FC236}">
                <a16:creationId xmlns:a16="http://schemas.microsoft.com/office/drawing/2014/main" id="{812F84D5-6B32-1549-A089-D5891447F9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9504" y="2849061"/>
            <a:ext cx="1156688" cy="12674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65" cy="323165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1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Google Sans"/>
              <a:cs typeface="Arial" pitchFamily="34" charset="0"/>
            </a:endParaRPr>
          </a:p>
        </p:txBody>
      </p:sp>
      <p:pic>
        <p:nvPicPr>
          <p:cNvPr id="10" name="Immagine 9" descr="disegn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348880"/>
            <a:ext cx="4478215" cy="3857652"/>
          </a:xfrm>
          <a:prstGeom prst="rect">
            <a:avLst/>
          </a:prstGeom>
        </p:spPr>
      </p:pic>
      <p:pic>
        <p:nvPicPr>
          <p:cNvPr id="15" name="Immagine 14" descr="goffred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2242522"/>
            <a:ext cx="3714776" cy="4070368"/>
          </a:xfrm>
          <a:prstGeom prst="rect">
            <a:avLst/>
          </a:prstGeom>
        </p:spPr>
      </p:pic>
      <p:sp>
        <p:nvSpPr>
          <p:cNvPr id="18" name="CasellaDiTesto 17"/>
          <p:cNvSpPr txBox="1"/>
          <p:nvPr/>
        </p:nvSpPr>
        <p:spPr>
          <a:xfrm>
            <a:off x="447206" y="465656"/>
            <a:ext cx="36044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Hallo, </a:t>
            </a:r>
            <a:r>
              <a:rPr lang="it-IT" sz="2800" dirty="0" err="1"/>
              <a:t>ich</a:t>
            </a:r>
            <a:r>
              <a:rPr lang="it-IT" sz="2800" dirty="0"/>
              <a:t> bin </a:t>
            </a:r>
          </a:p>
          <a:p>
            <a:r>
              <a:rPr lang="it-IT" sz="2800" dirty="0"/>
              <a:t>Michele Novaro, </a:t>
            </a:r>
          </a:p>
          <a:p>
            <a:r>
              <a:rPr lang="it-IT" sz="2800" dirty="0"/>
              <a:t>und </a:t>
            </a:r>
            <a:r>
              <a:rPr lang="it-IT" sz="2800" dirty="0" err="1"/>
              <a:t>du</a:t>
            </a:r>
            <a:r>
              <a:rPr lang="it-IT" sz="2800" dirty="0"/>
              <a:t>?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5418364" y="681099"/>
            <a:ext cx="32830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Hallo, </a:t>
            </a:r>
            <a:r>
              <a:rPr lang="it-IT" sz="2800" dirty="0" err="1"/>
              <a:t>ich</a:t>
            </a:r>
            <a:r>
              <a:rPr lang="it-IT" sz="2800" dirty="0"/>
              <a:t> bin </a:t>
            </a:r>
          </a:p>
          <a:p>
            <a:r>
              <a:rPr lang="it-IT" sz="2800" dirty="0"/>
              <a:t>Goffredo Mameli.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998" y="399831"/>
            <a:ext cx="4070399" cy="2232248"/>
          </a:xfrm>
        </p:spPr>
        <p:txBody>
          <a:bodyPr>
            <a:noAutofit/>
          </a:bodyPr>
          <a:lstStyle/>
          <a:p>
            <a:r>
              <a:rPr lang="de-DE" sz="2400" dirty="0"/>
              <a:t>Ich suche jemanden, der meine Hymne vertonen könnte: </a:t>
            </a:r>
            <a:br>
              <a:rPr lang="de-DE" sz="2400" dirty="0"/>
            </a:br>
            <a:r>
              <a:rPr lang="de-DE" sz="2400" dirty="0"/>
              <a:t>„Brüder Italiens“. </a:t>
            </a:r>
            <a:br>
              <a:rPr lang="de-DE" sz="2400" dirty="0"/>
            </a:br>
            <a:r>
              <a:rPr lang="de-DE" sz="2400" dirty="0"/>
              <a:t>Was bist du von Beruf?</a:t>
            </a:r>
            <a:endParaRPr lang="it-IT" sz="2400" dirty="0"/>
          </a:p>
        </p:txBody>
      </p:sp>
      <p:pic>
        <p:nvPicPr>
          <p:cNvPr id="4" name="Segnaposto contenuto 3" descr="disegn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5505" y="2660744"/>
            <a:ext cx="3714775" cy="3757626"/>
          </a:xfrm>
        </p:spPr>
      </p:pic>
      <p:pic>
        <p:nvPicPr>
          <p:cNvPr id="5" name="Immagine 4" descr="goffred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997" y="2632079"/>
            <a:ext cx="4070400" cy="3714776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5791322" y="1628800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/>
              <a:t>Ich</a:t>
            </a:r>
            <a:r>
              <a:rPr lang="it-IT" sz="2400" dirty="0"/>
              <a:t> bin </a:t>
            </a:r>
            <a:r>
              <a:rPr lang="it-IT" sz="2400" dirty="0" err="1"/>
              <a:t>Musiker</a:t>
            </a:r>
            <a:r>
              <a:rPr lang="it-IT" sz="2400" dirty="0"/>
              <a:t>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2729" y="404664"/>
            <a:ext cx="4258686" cy="1301006"/>
          </a:xfrm>
        </p:spPr>
        <p:txBody>
          <a:bodyPr>
            <a:noAutofit/>
          </a:bodyPr>
          <a:lstStyle/>
          <a:p>
            <a:pPr lvl="0" algn="l" fontAlgn="base">
              <a:spcAft>
                <a:spcPct val="0"/>
              </a:spcAft>
            </a:pPr>
            <a:r>
              <a:rPr kumimoji="0" lang="de-DE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  <a:cs typeface="Arial" pitchFamily="34" charset="0"/>
              </a:rPr>
              <a:t>Wenn du willst, kann ich deine Hymne vertonen ... Sag mir einfach, wie der Text ist.</a:t>
            </a:r>
            <a:endParaRPr lang="it-IT" sz="2400" dirty="0"/>
          </a:p>
        </p:txBody>
      </p:sp>
      <p:pic>
        <p:nvPicPr>
          <p:cNvPr id="4" name="Segnaposto contenuto 3" descr="disegn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337" y="2132856"/>
            <a:ext cx="4643470" cy="4043377"/>
          </a:xfrm>
        </p:spPr>
      </p:pic>
      <p:pic>
        <p:nvPicPr>
          <p:cNvPr id="5" name="Immagine 4" descr="goffred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2177303"/>
            <a:ext cx="3923035" cy="3998930"/>
          </a:xfrm>
          <a:prstGeom prst="rect">
            <a:avLst/>
          </a:prstGeom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65" cy="276999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65717"/>
          </a:xfrm>
        </p:spPr>
        <p:txBody>
          <a:bodyPr>
            <a:normAutofit/>
          </a:bodyPr>
          <a:lstStyle/>
          <a:p>
            <a:r>
              <a:rPr lang="it-IT" sz="2400" dirty="0"/>
              <a:t>     </a:t>
            </a:r>
            <a:br>
              <a:rPr lang="it-IT" sz="2400" dirty="0"/>
            </a:br>
            <a:br>
              <a:rPr lang="it-IT" sz="2400" dirty="0"/>
            </a:br>
            <a:r>
              <a:rPr lang="it-IT" sz="2400" dirty="0" err="1"/>
              <a:t>Hier</a:t>
            </a:r>
            <a:r>
              <a:rPr lang="it-IT" sz="2400" dirty="0"/>
              <a:t> </a:t>
            </a:r>
            <a:r>
              <a:rPr lang="it-IT" sz="2400" dirty="0" err="1"/>
              <a:t>ist</a:t>
            </a:r>
            <a:r>
              <a:rPr lang="it-IT" sz="2400" dirty="0"/>
              <a:t> </a:t>
            </a:r>
            <a:r>
              <a:rPr lang="it-IT" sz="2400" dirty="0" err="1"/>
              <a:t>der</a:t>
            </a:r>
            <a:r>
              <a:rPr lang="it-IT" sz="2400" dirty="0"/>
              <a:t> Text:</a:t>
            </a:r>
          </a:p>
        </p:txBody>
      </p:sp>
      <p:pic>
        <p:nvPicPr>
          <p:cNvPr id="4" name="Immagine 3" descr="inn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8" y="1840355"/>
            <a:ext cx="9135492" cy="4728018"/>
          </a:xfrm>
          <a:prstGeom prst="rect">
            <a:avLst/>
          </a:prstGeom>
        </p:spPr>
      </p:pic>
      <p:pic>
        <p:nvPicPr>
          <p:cNvPr id="5" name="Immagine 4" descr="goffredo.jpg">
            <a:extLst>
              <a:ext uri="{FF2B5EF4-FFF2-40B4-BE49-F238E27FC236}">
                <a16:creationId xmlns:a16="http://schemas.microsoft.com/office/drawing/2014/main" id="{15902A16-D772-6546-83A5-0534A06ECD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276857"/>
            <a:ext cx="1474770" cy="134592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Schön! Die Melodie könnte diese sein:</a:t>
            </a:r>
          </a:p>
          <a:p>
            <a:pPr marL="0" indent="0">
              <a:buNone/>
            </a:pPr>
            <a:br>
              <a:rPr lang="de-DE" dirty="0"/>
            </a:br>
            <a:r>
              <a:rPr lang="de-DE" dirty="0">
                <a:hlinkClick r:id="rId2"/>
              </a:rPr>
              <a:t>Melodie</a:t>
            </a:r>
            <a:endParaRPr lang="it-IT" dirty="0"/>
          </a:p>
        </p:txBody>
      </p:sp>
      <p:pic>
        <p:nvPicPr>
          <p:cNvPr id="4" name="Immagine 3" descr="disegn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916832"/>
            <a:ext cx="4714908" cy="3786190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6738C2FF-65F9-6545-9B1A-9AD33E458F97}"/>
              </a:ext>
            </a:extLst>
          </p:cNvPr>
          <p:cNvSpPr txBox="1"/>
          <p:nvPr/>
        </p:nvSpPr>
        <p:spPr>
          <a:xfrm>
            <a:off x="6458623" y="3573016"/>
            <a:ext cx="1065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linkClick r:id="rId2"/>
              </a:rPr>
              <a:t>Melodie</a:t>
            </a:r>
            <a:endParaRPr lang="it-IT" dirty="0"/>
          </a:p>
        </p:txBody>
      </p:sp>
      <p:pic>
        <p:nvPicPr>
          <p:cNvPr id="1028" name="Picture 4" descr="Instrumental Spring Concert | Portola Springs Elementary">
            <a:extLst>
              <a:ext uri="{FF2B5EF4-FFF2-40B4-BE49-F238E27FC236}">
                <a16:creationId xmlns:a16="http://schemas.microsoft.com/office/drawing/2014/main" id="{7205B19F-00B3-F340-A35B-22A26D1A0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18421">
            <a:off x="6426019" y="4429321"/>
            <a:ext cx="1826136" cy="688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/>
              <a:t>Sehr hübsch! </a:t>
            </a:r>
          </a:p>
          <a:p>
            <a:pPr marL="0" indent="0">
              <a:buNone/>
            </a:pPr>
            <a:r>
              <a:rPr lang="de-DE" sz="2400" dirty="0"/>
              <a:t>Die ist echt gut!!!          		Danke!!</a:t>
            </a:r>
            <a:endParaRPr lang="it-IT" dirty="0"/>
          </a:p>
        </p:txBody>
      </p:sp>
      <p:pic>
        <p:nvPicPr>
          <p:cNvPr id="4" name="Immagine 3" descr="goffred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14554"/>
            <a:ext cx="4186410" cy="4214842"/>
          </a:xfrm>
          <a:prstGeom prst="rect">
            <a:avLst/>
          </a:prstGeom>
        </p:spPr>
      </p:pic>
      <p:pic>
        <p:nvPicPr>
          <p:cNvPr id="6" name="Immagine 5" descr="disegn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2285992"/>
            <a:ext cx="4357718" cy="407196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esta del Tricolore, l'invito del Comitato 14 Maggio – Civonline.it">
            <a:extLst>
              <a:ext uri="{FF2B5EF4-FFF2-40B4-BE49-F238E27FC236}">
                <a16:creationId xmlns:a16="http://schemas.microsoft.com/office/drawing/2014/main" id="{2E569CB2-0153-A942-85AD-8680D9D641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082" y="2679404"/>
            <a:ext cx="5513836" cy="370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Und das war das Endergebnis: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815082" y="1556792"/>
            <a:ext cx="5513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hlinkClick r:id="rId3"/>
              </a:rPr>
              <a:t>Italienische Nationalhymne: Fratelli d'Italia</a:t>
            </a:r>
            <a:r>
              <a:rPr lang="de-DE" sz="2400" dirty="0"/>
              <a:t> </a:t>
            </a:r>
            <a:endParaRPr lang="it-IT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120</Words>
  <Application>Microsoft Macintosh PowerPoint</Application>
  <PresentationFormat>Presentazione su schermo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Google Sans</vt:lpstr>
      <vt:lpstr>Tema di Office</vt:lpstr>
      <vt:lpstr>Michele Novaro   und   Goffredo Mameli</vt:lpstr>
      <vt:lpstr>Presentazione standard di PowerPoint</vt:lpstr>
      <vt:lpstr>Ich suche jemanden, der meine Hymne vertonen könnte:  „Brüder Italiens“.  Was bist du von Beruf?</vt:lpstr>
      <vt:lpstr>Wenn du willst, kann ich deine Hymne vertonen ... Sag mir einfach, wie der Text ist.</vt:lpstr>
      <vt:lpstr>       Hier ist der Text:</vt:lpstr>
      <vt:lpstr>Presentazione standard di PowerPoint</vt:lpstr>
      <vt:lpstr>Presentazione standard di PowerPoint</vt:lpstr>
      <vt:lpstr>Und das war das Endergebnis: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Michele Novaro und Goffredo Mameli</dc:title>
  <dc:creator>Giulia</dc:creator>
  <cp:lastModifiedBy>Giulia Zen</cp:lastModifiedBy>
  <cp:revision>14</cp:revision>
  <dcterms:created xsi:type="dcterms:W3CDTF">2021-03-07T14:13:30Z</dcterms:created>
  <dcterms:modified xsi:type="dcterms:W3CDTF">2021-03-07T17:42:24Z</dcterms:modified>
</cp:coreProperties>
</file>