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1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90C63-D290-4C54-AEF3-8A4301D28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4446A2-A685-4F1B-973F-644A19ACC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E28480-383C-4306-BE67-553BAB47F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9ACFF5-9C6A-40C2-A8CC-9E153D87B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21C4C4-01DC-4E76-9C0A-1A619232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96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F4F10-85B2-4257-BF9A-0BC9F4CAF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7C3534-7D27-4138-901A-38A3B4579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4DE73C-5A9F-4854-BB25-41C439E7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2040C4-9936-45CC-957B-D6EEE4BC1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DC0DE7-E3FB-4052-B091-67D23C13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43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5E2950-7D99-4CF2-B065-850CFD8CE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D43F81-D4B0-4E8E-B21D-26A1BAE65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E9744B-7E0C-4BE0-BA47-11703B0C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232717-5DCA-42B6-844A-2EB99006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8B9CF2-0C53-4747-BBF0-B342CF48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77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AE3FD-1593-4024-88FD-328E92A41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993FEB-2A47-40B7-B7D7-428E3DD3B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EB59A9-0AF3-4FDA-ADBE-C78794B5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5F46CA-D332-430D-9462-688995AE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4339F3-7852-4738-9078-7E403970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2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50C5A-158D-4BE4-83B3-D6279AA9C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E82C6F-2D7E-4901-87CB-A5BECE20E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3FF331-ED8F-42C6-8154-B15B9868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642005-160D-4CD3-8948-0FAD8E4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14CCBA-B4DA-41ED-9CCF-D7F1000C5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34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033F9-7E9F-4B9E-BDF4-B1F5CB3AA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787211-957D-4D89-9122-91696F421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120C4F-E4E4-4D7B-A2CE-48EA641AD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AA73BA-BFEE-4419-82EE-49F2357D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39D569-A802-47AC-BEC6-FEC39D06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63D06F-91D4-4915-81BF-85921760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09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0C558-B610-44EE-A3C7-1F8DD419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8BD58E-ECF2-41EF-A3E7-9BE854B85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449A31-2D89-4BB7-9DCF-0129DEB86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9735B6-0201-4F87-A032-E7BCEE130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BC1E80-9845-4568-ADDF-56A42E8A6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7256AC-695D-40BC-A09A-69229E082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57A641-05ED-4AC1-A826-F42A71EA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B30C62-4B2A-4309-ADA7-3DCB6B9B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77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6B2F6-502F-43C3-9A5E-D8CC6CB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377EE9-F212-4369-9086-D325D98DE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BAE415-2531-4C1B-B49F-000CEE26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99837F-0DEF-4368-8383-DD00D0CB3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019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E7E7B4-01FC-4536-9A7E-CAC81AA2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AD9CBA-8678-4BD2-89EF-F19B2A74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087E6E-EF5F-4C78-A0F3-EF3DDAF5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7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9EFFC-43E5-4CED-ADFD-E6793C72A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F674B-5B73-4746-92E2-C48E2DB55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22DCA5-6904-43FB-982A-7A06EF700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AE3C17-3D56-4922-90B9-B3CC53693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E124BC-42EA-4104-8884-ED044DDAF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573A4D-A41D-46A2-A3B4-11883340C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60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94ABD-6E4C-45D0-A79D-2D698C2B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CA84747-0E7B-4A67-8201-23F5B82BB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52860A-F440-47A3-9EC3-0EDD113C7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0AF9D3-CC4F-46FF-857D-F195CF2C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306BAC-7EA5-4A1E-97B1-9C411178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979E18-FCE5-464A-8F50-17F2AF229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47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BB39FA-FBF5-4E6E-9F6D-34FD66652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5C77D2-739A-40B1-8659-F3709A030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A4B45B-A4FF-4275-B8D1-414B6B306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8B2CF-996F-40A1-B661-5D03F31629C8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62592B-5176-4758-860E-3204D0DE3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BFB1C9-78B0-4A8E-84E6-12DBEECE0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1EDA-6CB7-4260-8A7B-27C9EDE0A1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34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23207CC6-EAA1-4BFF-A48A-DECAD897271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B234A3DD-923D-4166-8B19-7DD589908C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F6ACA5AC-3C5D-4994-B40F-FC8349E4D6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6328691-27E2-4CF3-8BD7-C9214F4B6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362932"/>
            <a:ext cx="6405753" cy="3277961"/>
          </a:xfrm>
        </p:spPr>
        <p:txBody>
          <a:bodyPr anchor="t">
            <a:normAutofit fontScale="90000"/>
          </a:bodyPr>
          <a:lstStyle/>
          <a:p>
            <a:pPr algn="l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VESTIMENTA EN LA GRECIA ANTIGUA</a:t>
            </a:r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LAURA NIETO</a:t>
            </a:r>
            <a:b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LAURA SÁNCHEZ</a:t>
            </a:r>
            <a:endParaRPr lang="es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EB3CFC-AF99-4E9A-8957-8415B929D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endParaRPr lang="es-ES" sz="800" dirty="0"/>
          </a:p>
          <a:p>
            <a:pPr algn="l"/>
            <a:endParaRPr lang="es-ES" sz="800" dirty="0"/>
          </a:p>
          <a:p>
            <a:pPr algn="l"/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2097323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445B8C-D724-4F73-AB77-3CCE4E822C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20963"/>
            <a:ext cx="4657345" cy="6816065"/>
          </a:xfrm>
          <a:prstGeom prst="rect">
            <a:avLst/>
          </a:prstGeom>
          <a:solidFill>
            <a:schemeClr val="bg1">
              <a:lumMod val="95000"/>
              <a:lumOff val="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905336-A7CD-4C75-9E77-C704674F404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73347" y="34290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E5E96313-0E88-4148-ACEF-369693510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417511"/>
            <a:ext cx="7204250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LA VESTIMENTA GRIEGA PARA HOMBRES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8809CE-660E-4046-A9B4-B761703D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32" y="1652955"/>
            <a:ext cx="7005322" cy="4400712"/>
          </a:xfrm>
        </p:spPr>
        <p:txBody>
          <a:bodyPr anchor="t">
            <a:normAutofit/>
          </a:bodyPr>
          <a:lstStyle/>
          <a:p>
            <a:r>
              <a:rPr lang="es-ES" sz="1800" dirty="0"/>
              <a:t>Era bastante sencilla, al principio influida por oriente, consistente en un chitón (túnica larga, a veces hasta los tobillos, en ocasiones ceremoniales, sujeta por un cinturón, y en los hombros por una fíbula) y un </a:t>
            </a:r>
            <a:r>
              <a:rPr lang="es-ES" sz="1800" dirty="0" err="1"/>
              <a:t>himatión</a:t>
            </a:r>
            <a:r>
              <a:rPr lang="es-ES" sz="1800" dirty="0"/>
              <a:t> (capa que se envolvía al cuerpo, hecha de una sola pieza de tela, sujeta en ciertas ocasiones con una esclavina o clámide) que servían indistintamente para hombres y mujeres.</a:t>
            </a:r>
          </a:p>
          <a:p>
            <a:r>
              <a:rPr lang="es-ES" sz="1800" dirty="0"/>
              <a:t>En el caso de hombres que lucían túnicas más cortas, completaban su atuendo con un manto corto y sin mangas, llamado palio.</a:t>
            </a:r>
          </a:p>
          <a:p>
            <a:r>
              <a:rPr lang="es-ES" sz="1800" dirty="0"/>
              <a:t>Marcaban como en casi todas las culturas diferencias de clase, ya que los campesinos vestían generalmente ropas de lana, cuero o pieles de animales, y un gorro del mismo material (</a:t>
            </a:r>
            <a:r>
              <a:rPr lang="es-ES" sz="1800" dirty="0" err="1"/>
              <a:t>kyné</a:t>
            </a:r>
            <a:r>
              <a:rPr lang="es-ES" sz="1800" dirty="0"/>
              <a:t>).</a:t>
            </a:r>
          </a:p>
          <a:p>
            <a:r>
              <a:rPr lang="es-ES" sz="1800" dirty="0"/>
              <a:t>Con lino, lana y pieles, resolvían estas cuestiones de vestuario, que aparentemente incluían además, como lo demuestran la decoración de vasos, pantalones que usaban los guerreros, y especies de camisetas, llamadas jalecos.</a:t>
            </a:r>
          </a:p>
        </p:txBody>
      </p:sp>
      <p:pic>
        <p:nvPicPr>
          <p:cNvPr id="8" name="Imagen 7" descr="Imagen que contiene texto, foto, mostrando, libro&#10;&#10;Descripción generada con confianza muy alta">
            <a:extLst>
              <a:ext uri="{FF2B5EF4-FFF2-40B4-BE49-F238E27FC236}">
                <a16:creationId xmlns:a16="http://schemas.microsoft.com/office/drawing/2014/main" id="{ED7496F7-0AF4-414D-90EB-BBE59623F0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54" t="18210" r="16951" b="14207"/>
          <a:stretch/>
        </p:blipFill>
        <p:spPr>
          <a:xfrm>
            <a:off x="9073347" y="365829"/>
            <a:ext cx="1597456" cy="275449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C4C1492-3CF9-4521-9F14-3A7FA0FC39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57" t="17583" r="58654" b="14835"/>
          <a:stretch/>
        </p:blipFill>
        <p:spPr>
          <a:xfrm>
            <a:off x="9139146" y="3570309"/>
            <a:ext cx="1448361" cy="312541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9150C72-9178-4968-B846-CD1FC4E991C5}"/>
              </a:ext>
            </a:extLst>
          </p:cNvPr>
          <p:cNvSpPr txBox="1"/>
          <p:nvPr/>
        </p:nvSpPr>
        <p:spPr>
          <a:xfrm>
            <a:off x="8141749" y="155840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Chiton</a:t>
            </a:r>
            <a:endParaRPr lang="es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95573DD-B113-4C3E-B0D2-9D10B4C76CE1}"/>
              </a:ext>
            </a:extLst>
          </p:cNvPr>
          <p:cNvSpPr txBox="1"/>
          <p:nvPr/>
        </p:nvSpPr>
        <p:spPr>
          <a:xfrm>
            <a:off x="8210550" y="4773206"/>
            <a:ext cx="680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Palio</a:t>
            </a:r>
          </a:p>
        </p:txBody>
      </p:sp>
    </p:spTree>
    <p:extLst>
      <p:ext uri="{BB962C8B-B14F-4D97-AF65-F5344CB8AC3E}">
        <p14:creationId xmlns:p14="http://schemas.microsoft.com/office/powerpoint/2010/main" val="3489587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1445B8C-D724-4F73-AB77-3CCE4E822C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20963"/>
            <a:ext cx="4657345" cy="6816065"/>
          </a:xfrm>
          <a:prstGeom prst="rect">
            <a:avLst/>
          </a:prstGeom>
          <a:solidFill>
            <a:schemeClr val="bg1">
              <a:lumMod val="95000"/>
              <a:lumOff val="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905336-A7CD-4C75-9E77-C704674F404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73347" y="34290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id="{710288AC-46C3-4AEF-9701-286017919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9281" y="438862"/>
            <a:ext cx="1428092" cy="2779875"/>
          </a:xfrm>
          <a:prstGeom prst="rect">
            <a:avLst/>
          </a:prstGeom>
        </p:spPr>
      </p:pic>
      <p:pic>
        <p:nvPicPr>
          <p:cNvPr id="6" name="Imagen 5" descr="Imagen que contiene persona, foto, ropa, blanco&#10;&#10;Descripción generada con confianza muy alta">
            <a:extLst>
              <a:ext uri="{FF2B5EF4-FFF2-40B4-BE49-F238E27FC236}">
                <a16:creationId xmlns:a16="http://schemas.microsoft.com/office/drawing/2014/main" id="{03E7361E-F889-4457-8186-A89FC009C7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8"/>
          <a:stretch/>
        </p:blipFill>
        <p:spPr>
          <a:xfrm>
            <a:off x="9149281" y="3585944"/>
            <a:ext cx="1436840" cy="31358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C156FC7-4F35-40CE-A253-F5735575F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223" y="407070"/>
            <a:ext cx="6759574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VESTIMENTA GRIEGA PARA LA MUJER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774A87-F3DC-4D1D-9199-5D401CACA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6" y="1828800"/>
            <a:ext cx="6759574" cy="4224866"/>
          </a:xfrm>
        </p:spPr>
        <p:txBody>
          <a:bodyPr anchor="t">
            <a:normAutofit lnSpcReduction="10000"/>
          </a:bodyPr>
          <a:lstStyle/>
          <a:p>
            <a:r>
              <a:rPr lang="es-ES" sz="1800" dirty="0"/>
              <a:t>El </a:t>
            </a:r>
            <a:r>
              <a:rPr lang="es-ES" sz="1800" b="1" dirty="0"/>
              <a:t>quitón</a:t>
            </a:r>
            <a:r>
              <a:rPr lang="es-ES" sz="1800" dirty="0"/>
              <a:t> (del griego </a:t>
            </a:r>
            <a:r>
              <a:rPr lang="es-ES" sz="1800" dirty="0" err="1"/>
              <a:t>χιτών</a:t>
            </a:r>
            <a:r>
              <a:rPr lang="es-ES" sz="1800" dirty="0"/>
              <a:t>), también denominado </a:t>
            </a:r>
            <a:r>
              <a:rPr lang="es-ES" sz="1800" b="1" dirty="0"/>
              <a:t>chitón</a:t>
            </a:r>
            <a:r>
              <a:rPr lang="es-ES" sz="1800" dirty="0"/>
              <a:t> o </a:t>
            </a:r>
            <a:r>
              <a:rPr lang="es-ES" sz="1800" b="1" dirty="0" err="1"/>
              <a:t>jitón</a:t>
            </a:r>
            <a:r>
              <a:rPr lang="es-ES" sz="1800" dirty="0"/>
              <a:t>,​ es una prenda de vestir de la antigua Grecia. Es semejante a una túnica llevada tanto por los hombres como por las mujeres. Al principio era más corto y confeccionado en lana el conocido como </a:t>
            </a:r>
            <a:r>
              <a:rPr lang="es-ES" sz="1800" i="1" dirty="0"/>
              <a:t>quitón dórico</a:t>
            </a:r>
            <a:r>
              <a:rPr lang="es-ES" sz="1800" dirty="0"/>
              <a:t>.​ Posteriormente, el conocido como </a:t>
            </a:r>
            <a:r>
              <a:rPr lang="es-ES" sz="1800" i="1" dirty="0"/>
              <a:t>quitón jónico</a:t>
            </a:r>
            <a:r>
              <a:rPr lang="es-ES" sz="1800" dirty="0"/>
              <a:t> -ya en la Atenas clásica- evolucionó siendo más largo y elegante y fabricado en lino</a:t>
            </a:r>
          </a:p>
          <a:p>
            <a:r>
              <a:rPr lang="es-ES" sz="1800" dirty="0"/>
              <a:t>Un cinturón servía para ajustar el talle replegándose por toda la cintura y con los pliegues caídos desde los hombros dejando los brazos descubiertos; por el cinturón pasaba el excedente formando el </a:t>
            </a:r>
            <a:r>
              <a:rPr lang="es-ES" sz="1800" dirty="0" err="1"/>
              <a:t>kolpos</a:t>
            </a:r>
            <a:r>
              <a:rPr lang="es-ES" sz="1800" dirty="0"/>
              <a:t>, nombre que se le dio a la cavidad que producía los pliegues colgantes.  El estilo jónico cubría los brazos con huecos  grandes o pequeños, dependiendo de la separación de los broches sin ningún adorno.  </a:t>
            </a:r>
          </a:p>
          <a:p>
            <a:r>
              <a:rPr lang="es-ES" sz="1800" dirty="0"/>
              <a:t>Tanto el chitón dórico como el jónico, se usaba más largo en las mujeres que en los varones. </a:t>
            </a:r>
          </a:p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959950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E1FC7B4-E4A7-4452-B413-1A623E3A723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n 4" descr="Imagen que contiene texto, libro&#10;&#10;Descripción generada con confianza muy alta">
            <a:extLst>
              <a:ext uri="{FF2B5EF4-FFF2-40B4-BE49-F238E27FC236}">
                <a16:creationId xmlns:a16="http://schemas.microsoft.com/office/drawing/2014/main" id="{3159428D-BDB2-44EF-B220-E3C99C26E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659" y="1904104"/>
            <a:ext cx="3257141" cy="3257141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776EC7-0851-4EF8-99BC-49C3E7C3E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851"/>
            <a:ext cx="6626469" cy="4710112"/>
          </a:xfrm>
        </p:spPr>
        <p:txBody>
          <a:bodyPr>
            <a:normAutofit fontScale="77500" lnSpcReduction="20000"/>
          </a:bodyPr>
          <a:lstStyle/>
          <a:p>
            <a:r>
              <a:rPr lang="es-ES" sz="2400" b="1" dirty="0"/>
              <a:t>Peinado</a:t>
            </a:r>
            <a:r>
              <a:rPr lang="es-ES" sz="2400" dirty="0"/>
              <a:t>: Las formas del peinado eran muy variadas. Las mujeres hacían uso de peines, diademas y hasta de afeites y cabellos postizos.</a:t>
            </a:r>
          </a:p>
          <a:p>
            <a:r>
              <a:rPr lang="es-ES" sz="2400" dirty="0"/>
              <a:t>Entre los accesorios del aseo femenino no debemos olvidar el abanico y la sombrilla, muy útiles en un país tan cálido y soleado.</a:t>
            </a:r>
          </a:p>
          <a:p>
            <a:r>
              <a:rPr lang="es-ES" sz="2400" b="1" dirty="0"/>
              <a:t>Joyas</a:t>
            </a:r>
            <a:r>
              <a:rPr lang="es-ES" sz="2400" dirty="0"/>
              <a:t>: Llevaban con mucha frecuencia collares, pulseras, pendientes y aros alrededor de las </a:t>
            </a:r>
            <a:r>
              <a:rPr lang="es-ES" sz="2400" dirty="0" err="1"/>
              <a:t>piernas.Las</a:t>
            </a:r>
            <a:r>
              <a:rPr lang="es-ES" sz="2400" dirty="0"/>
              <a:t> pulseras se llevaban en la muñeca, entre el codo y el hombro, cuando la parte superior del brazo estaba desnudo, son espirales o simples aros de oro o plata que puedan cerrarse con una figurilla; muy a menudo esta joya tiene forma de serpiente que se enrosca sobre sí misma.</a:t>
            </a:r>
          </a:p>
          <a:p>
            <a:r>
              <a:rPr lang="es-ES" sz="2400" b="1" dirty="0"/>
              <a:t>Calzado</a:t>
            </a:r>
            <a:r>
              <a:rPr lang="es-ES" sz="2400" dirty="0"/>
              <a:t>: Se ponían una especie de tacón entre el pie y el zapato para parecer más altas. La piel del calzado femenino se teñía de diversos colores: negro, rojo, amarillo o blanco. Las mujeres no usaban sombrero sino que se cubrían la cabeza con un pliegue de su túnica, se cuidaban mucho el cabello </a:t>
            </a:r>
            <a:r>
              <a:rPr lang="es-ES" sz="2400" dirty="0" err="1"/>
              <a:t>incluyendole</a:t>
            </a:r>
            <a:r>
              <a:rPr lang="es-ES" sz="2400" dirty="0"/>
              <a:t> </a:t>
            </a:r>
            <a:r>
              <a:rPr lang="es-ES" sz="2400" dirty="0" err="1"/>
              <a:t>estensiones</a:t>
            </a:r>
            <a:r>
              <a:rPr lang="es-ES" sz="2400" dirty="0"/>
              <a:t> rubias o negras.</a:t>
            </a:r>
          </a:p>
          <a:p>
            <a:pPr marL="0" indent="0">
              <a:buNone/>
            </a:pPr>
            <a:br>
              <a:rPr lang="es-ES" sz="1100" dirty="0"/>
            </a:br>
            <a:endParaRPr lang="es-ES" sz="11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14653D-B357-47FF-AA86-E8D0B3F00488}"/>
              </a:ext>
            </a:extLst>
          </p:cNvPr>
          <p:cNvSpPr txBox="1"/>
          <p:nvPr/>
        </p:nvSpPr>
        <p:spPr>
          <a:xfrm>
            <a:off x="1079256" y="616193"/>
            <a:ext cx="681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PEINADO, JOYAS Y CALZADO</a:t>
            </a:r>
          </a:p>
        </p:txBody>
      </p:sp>
    </p:spTree>
    <p:extLst>
      <p:ext uri="{BB962C8B-B14F-4D97-AF65-F5344CB8AC3E}">
        <p14:creationId xmlns:p14="http://schemas.microsoft.com/office/powerpoint/2010/main" val="3622639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003713C1-2FB2-413B-BF91-3AE41726FB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6100914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0795B4D-5022-4A7F-A01D-8D880B7CDB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D19018-DE7C-4796-ADF2-AD2EB0FC0D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1A0A2C2-4F85-44AF-8708-8DCA4B550C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esultado de imagen de kolpos vestidos griegos">
            <a:extLst>
              <a:ext uri="{FF2B5EF4-FFF2-40B4-BE49-F238E27FC236}">
                <a16:creationId xmlns:a16="http://schemas.microsoft.com/office/drawing/2014/main" id="{2E692022-8D6E-4E41-94B8-84945A04B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223" y="0"/>
            <a:ext cx="2055343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sandalias griegas para hombre">
            <a:extLst>
              <a:ext uri="{FF2B5EF4-FFF2-40B4-BE49-F238E27FC236}">
                <a16:creationId xmlns:a16="http://schemas.microsoft.com/office/drawing/2014/main" id="{04DF7C1A-FEEB-4B07-B6D3-11174FAC81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0"/>
          <a:stretch/>
        </p:blipFill>
        <p:spPr bwMode="auto">
          <a:xfrm>
            <a:off x="9256204" y="625646"/>
            <a:ext cx="2869120" cy="212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6ACE1DF-E074-408C-BEA2-46DC30D55A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297" b="7167"/>
          <a:stretch/>
        </p:blipFill>
        <p:spPr>
          <a:xfrm>
            <a:off x="6158901" y="4114799"/>
            <a:ext cx="5878758" cy="17496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CDCD945-2576-408D-B325-105EE5D1C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578"/>
            <a:ext cx="4938085" cy="1645501"/>
          </a:xfrm>
        </p:spPr>
        <p:txBody>
          <a:bodyPr>
            <a:normAutofit/>
          </a:bodyPr>
          <a:lstStyle/>
          <a:p>
            <a:r>
              <a:rPr lang="es-ES" sz="3200" b="1" dirty="0"/>
              <a:t>4.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EVOLUCIÓN DE LA VESTIMENTA GRIEGA HASTA NUESTROS DÍAS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5D9AB-7E24-4E59-92A2-74B80D74B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470638"/>
            <a:ext cx="5108370" cy="3922225"/>
          </a:xfrm>
        </p:spPr>
        <p:txBody>
          <a:bodyPr>
            <a:normAutofit/>
          </a:bodyPr>
          <a:lstStyle/>
          <a:p>
            <a:r>
              <a:rPr lang="es-ES" sz="1800" dirty="0"/>
              <a:t>La vestimenta para el hombre es la que mas cambios ha tenido, ya que de vestir una especie de vestido a llevar pantalones, lo único que se ha mantenido de cierta forma es el calzado, las sandalias.</a:t>
            </a:r>
          </a:p>
          <a:p>
            <a:r>
              <a:rPr lang="es-ES" sz="1800" dirty="0"/>
              <a:t>La vestimenta para la mujer no ha tenido, en su mayoría cambios ya que, se siguen usando los vestidos, las sandalias, las joyas, los peinados y los tacones.</a:t>
            </a:r>
          </a:p>
          <a:p>
            <a:pPr marL="0" indent="0">
              <a:buNone/>
            </a:pPr>
            <a:r>
              <a:rPr lang="es-ES" sz="1800" dirty="0"/>
              <a:t>   Además, hoy por hoy son muy demandados los     peinados estilo griega, los tacones, los vestidos también de estilo griega o con un rasgo griego como puede ser el cinturón (</a:t>
            </a:r>
            <a:r>
              <a:rPr lang="es-ES" sz="1800" dirty="0" err="1"/>
              <a:t>kolpos</a:t>
            </a:r>
            <a:r>
              <a:rPr lang="es-E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0440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523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LA VESTIMENTA EN LA GRECIA ANTIGUA   LAURA NIETO LAURA SÁNCHEZ</vt:lpstr>
      <vt:lpstr>1. LA VESTIMENTA GRIEGA PARA HOMBRES</vt:lpstr>
      <vt:lpstr>2. VESTIMENTA GRIEGA PARA LA MUJER</vt:lpstr>
      <vt:lpstr>Presentación de PowerPoint</vt:lpstr>
      <vt:lpstr>4. LA EVOLUCIÓN DE LA VESTIMENTA GRIEGA HASTA NUESTROS DÍAS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VESTIMENTA EN LA GRECIA ANTIGUA</dc:title>
  <dc:creator>Lauri Nieto</dc:creator>
  <cp:lastModifiedBy>Lauri Nieto</cp:lastModifiedBy>
  <cp:revision>9</cp:revision>
  <dcterms:created xsi:type="dcterms:W3CDTF">2018-05-02T17:34:16Z</dcterms:created>
  <dcterms:modified xsi:type="dcterms:W3CDTF">2018-05-02T18:48:59Z</dcterms:modified>
</cp:coreProperties>
</file>