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27"/>
  </p:handoutMasterIdLst>
  <p:sldIdLst>
    <p:sldId id="256" r:id="rId2"/>
    <p:sldId id="257" r:id="rId3"/>
    <p:sldId id="258" r:id="rId4"/>
    <p:sldId id="284" r:id="rId5"/>
    <p:sldId id="260" r:id="rId6"/>
    <p:sldId id="281" r:id="rId7"/>
    <p:sldId id="282" r:id="rId8"/>
    <p:sldId id="283" r:id="rId9"/>
    <p:sldId id="261" r:id="rId10"/>
    <p:sldId id="262" r:id="rId11"/>
    <p:sldId id="267" r:id="rId12"/>
    <p:sldId id="263" r:id="rId13"/>
    <p:sldId id="268" r:id="rId14"/>
    <p:sldId id="285" r:id="rId15"/>
    <p:sldId id="271" r:id="rId16"/>
    <p:sldId id="272" r:id="rId17"/>
    <p:sldId id="273" r:id="rId18"/>
    <p:sldId id="274" r:id="rId19"/>
    <p:sldId id="286" r:id="rId20"/>
    <p:sldId id="287" r:id="rId21"/>
    <p:sldId id="288" r:id="rId22"/>
    <p:sldId id="277" r:id="rId23"/>
    <p:sldId id="275" r:id="rId24"/>
    <p:sldId id="276" r:id="rId25"/>
    <p:sldId id="289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C8886-84A6-49CF-ADEA-CF3CAB35785B}" type="datetimeFigureOut">
              <a:rPr lang="pl-PL" smtClean="0"/>
              <a:pPr/>
              <a:t>2017-10-18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AC4CA-ABEE-4C75-BBEE-072034E58C6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040E7F-628D-42AF-B8B6-E4905171B12F}" type="datetimeFigureOut">
              <a:rPr lang="pl-PL" smtClean="0"/>
              <a:pPr/>
              <a:t>2017-10-18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05CA-7D2F-44B0-91CD-79FB60FCA0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040E7F-628D-42AF-B8B6-E4905171B12F}" type="datetimeFigureOut">
              <a:rPr lang="pl-PL" smtClean="0"/>
              <a:pPr/>
              <a:t>2017-10-18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05CA-7D2F-44B0-91CD-79FB60FCA0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040E7F-628D-42AF-B8B6-E4905171B12F}" type="datetimeFigureOut">
              <a:rPr lang="pl-PL" smtClean="0"/>
              <a:pPr/>
              <a:t>2017-10-18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05CA-7D2F-44B0-91CD-79FB60FCA0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040E7F-628D-42AF-B8B6-E4905171B12F}" type="datetimeFigureOut">
              <a:rPr lang="pl-PL" smtClean="0"/>
              <a:pPr/>
              <a:t>2017-10-18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05CA-7D2F-44B0-91CD-79FB60FCA0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040E7F-628D-42AF-B8B6-E4905171B12F}" type="datetimeFigureOut">
              <a:rPr lang="pl-PL" smtClean="0"/>
              <a:pPr/>
              <a:t>2017-10-18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05CA-7D2F-44B0-91CD-79FB60FCA0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040E7F-628D-42AF-B8B6-E4905171B12F}" type="datetimeFigureOut">
              <a:rPr lang="pl-PL" smtClean="0"/>
              <a:pPr/>
              <a:t>2017-10-18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05CA-7D2F-44B0-91CD-79FB60FCA0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040E7F-628D-42AF-B8B6-E4905171B12F}" type="datetimeFigureOut">
              <a:rPr lang="pl-PL" smtClean="0"/>
              <a:pPr/>
              <a:t>2017-10-18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05CA-7D2F-44B0-91CD-79FB60FCA0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040E7F-628D-42AF-B8B6-E4905171B12F}" type="datetimeFigureOut">
              <a:rPr lang="pl-PL" smtClean="0"/>
              <a:pPr/>
              <a:t>2017-10-18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05CA-7D2F-44B0-91CD-79FB60FCA0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040E7F-628D-42AF-B8B6-E4905171B12F}" type="datetimeFigureOut">
              <a:rPr lang="pl-PL" smtClean="0"/>
              <a:pPr/>
              <a:t>2017-10-18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05CA-7D2F-44B0-91CD-79FB60FCA0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040E7F-628D-42AF-B8B6-E4905171B12F}" type="datetimeFigureOut">
              <a:rPr lang="pl-PL" smtClean="0"/>
              <a:pPr/>
              <a:t>2017-10-18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05CA-7D2F-44B0-91CD-79FB60FCA0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040E7F-628D-42AF-B8B6-E4905171B12F}" type="datetimeFigureOut">
              <a:rPr lang="pl-PL" smtClean="0"/>
              <a:pPr/>
              <a:t>2017-10-18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05CA-7D2F-44B0-91CD-79FB60FCA0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C040E7F-628D-42AF-B8B6-E4905171B12F}" type="datetimeFigureOut">
              <a:rPr lang="pl-PL" smtClean="0"/>
              <a:pPr/>
              <a:t>2017-10-18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2D005CA-7D2F-44B0-91CD-79FB60FCA0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844966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Hiszpania</a:t>
            </a:r>
            <a:br>
              <a:rPr lang="pl-PL" dirty="0" smtClean="0"/>
            </a:br>
            <a:r>
              <a:rPr lang="pl-PL" dirty="0" err="1" smtClean="0"/>
              <a:t>Ferrol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2420888"/>
            <a:ext cx="7406640" cy="3024336"/>
          </a:xfrm>
        </p:spPr>
        <p:txBody>
          <a:bodyPr>
            <a:normAutofit fontScale="92500" lnSpcReduction="10000"/>
          </a:bodyPr>
          <a:lstStyle/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Alicja Reda</a:t>
            </a: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p</a:t>
            </a:r>
            <a:r>
              <a:rPr lang="pl-PL" dirty="0" smtClean="0">
                <a:solidFill>
                  <a:schemeClr val="tx1"/>
                </a:solidFill>
              </a:rPr>
              <a:t>aździernik </a:t>
            </a:r>
            <a:r>
              <a:rPr lang="pl-PL" dirty="0" smtClean="0">
                <a:solidFill>
                  <a:schemeClr val="tx1"/>
                </a:solidFill>
              </a:rPr>
              <a:t>2017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Województwa</a:t>
            </a:r>
            <a:br>
              <a:rPr lang="pl-PL" sz="2800" dirty="0" smtClean="0"/>
            </a:br>
            <a:r>
              <a:rPr lang="pl-PL" sz="2800" dirty="0" err="1" smtClean="0"/>
              <a:t>Provincia</a:t>
            </a:r>
            <a:endParaRPr lang="pl-PL" sz="2800" dirty="0"/>
          </a:p>
        </p:txBody>
      </p:sp>
      <p:pic>
        <p:nvPicPr>
          <p:cNvPr id="4" name="Symbol zastępczy zawartości 3" descr="POLSKA_mapa_woj_z_powiatam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274664"/>
            <a:ext cx="5760640" cy="534876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Warszawa  stolica  Polski</a:t>
            </a:r>
            <a:br>
              <a:rPr lang="pl-PL" sz="2800" dirty="0" smtClean="0"/>
            </a:br>
            <a:r>
              <a:rPr lang="pl-PL" sz="2800" dirty="0" err="1" smtClean="0"/>
              <a:t>Varsovia</a:t>
            </a:r>
            <a:r>
              <a:rPr lang="pl-PL" sz="2800" dirty="0" smtClean="0"/>
              <a:t>  capital  de Polonia</a:t>
            </a:r>
            <a:endParaRPr lang="pl-PL" sz="2800" dirty="0"/>
          </a:p>
        </p:txBody>
      </p:sp>
      <p:pic>
        <p:nvPicPr>
          <p:cNvPr id="4" name="Symbol zastępczy zawartości 3" descr="52c01c3beb974fa6c29b818280a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75354"/>
            <a:ext cx="7400949" cy="493396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4400"/>
          </a:xfrm>
        </p:spPr>
        <p:txBody>
          <a:bodyPr>
            <a:normAutofit/>
          </a:bodyPr>
          <a:lstStyle/>
          <a:p>
            <a:pPr algn="ctr"/>
            <a:r>
              <a:rPr lang="pl-PL" sz="2800" dirty="0" err="1" smtClean="0"/>
              <a:t>Varsovia</a:t>
            </a:r>
            <a:endParaRPr lang="pl-PL" sz="2800" dirty="0"/>
          </a:p>
        </p:txBody>
      </p:sp>
      <p:pic>
        <p:nvPicPr>
          <p:cNvPr id="5" name="Symbol zastępczy zawartości 4" descr="1280px-Stadion_Narodowy_w_Warszawie_201204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5" y="1196752"/>
            <a:ext cx="5376597" cy="3024336"/>
          </a:xfrm>
        </p:spPr>
      </p:pic>
      <p:pic>
        <p:nvPicPr>
          <p:cNvPr id="6" name="Symbol zastępczy zawartości 5" descr="obrazy-na-plotnie-atrakcje-turystyczne-polski-warszawa-plac-zamkowy-krol-zygmunt-pomni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92674" y="3645024"/>
            <a:ext cx="4629014" cy="308821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Kraków</a:t>
            </a:r>
            <a:endParaRPr lang="pl-PL" sz="2800" dirty="0"/>
          </a:p>
        </p:txBody>
      </p:sp>
      <p:pic>
        <p:nvPicPr>
          <p:cNvPr id="4" name="Symbol zastępczy zawartości 3" descr="obrazy-na-plotnie-krakow-sukiennice-rynek-glowny-pol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7642590" cy="5400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3384376" cy="3816424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Sławni Polacy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err="1" smtClean="0"/>
              <a:t>Polos</a:t>
            </a:r>
            <a:r>
              <a:rPr lang="pl-PL" sz="2000" dirty="0" smtClean="0"/>
              <a:t> </a:t>
            </a:r>
            <a:r>
              <a:rPr lang="pl-PL" sz="2000" dirty="0" err="1" smtClean="0"/>
              <a:t>famosos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kardynał Karol Wojtyła</a:t>
            </a:r>
            <a:br>
              <a:rPr lang="pl-PL" sz="2000" dirty="0" smtClean="0"/>
            </a:br>
            <a:r>
              <a:rPr lang="pl-PL" sz="2000" dirty="0" smtClean="0"/>
              <a:t>Papież Jan Paweł II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Papa Juan Pablo II</a:t>
            </a:r>
          </a:p>
        </p:txBody>
      </p:sp>
      <p:pic>
        <p:nvPicPr>
          <p:cNvPr id="4" name="Symbol zastępczy zawartości 6" descr="Blogoslawiony-Jan-Pawel-II-obraz-beatyfikacyj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332657"/>
            <a:ext cx="4460312" cy="622127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kompozytor  Fryderyk Chopin</a:t>
            </a:r>
            <a:br>
              <a:rPr lang="pl-PL" sz="2800" dirty="0" smtClean="0"/>
            </a:br>
            <a:r>
              <a:rPr lang="pl-PL" sz="2800" dirty="0" err="1" smtClean="0"/>
              <a:t>compositor</a:t>
            </a:r>
            <a:r>
              <a:rPr lang="pl-PL" sz="2800" dirty="0" smtClean="0"/>
              <a:t>   Fryderyk  Chopin</a:t>
            </a:r>
            <a:endParaRPr lang="pl-PL" sz="2800" dirty="0"/>
          </a:p>
        </p:txBody>
      </p:sp>
      <p:pic>
        <p:nvPicPr>
          <p:cNvPr id="8" name="Symbol zastępczy zawartości 7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5" y="1484784"/>
            <a:ext cx="4544767" cy="3024336"/>
          </a:xfrm>
        </p:spPr>
      </p:pic>
      <p:pic>
        <p:nvPicPr>
          <p:cNvPr id="6" name="Symbol zastępczy zawartości 5" descr="images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2385073"/>
            <a:ext cx="3043411" cy="420659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astronom     Mikołaj  Kopernik</a:t>
            </a:r>
            <a:br>
              <a:rPr lang="pl-PL" sz="2800" dirty="0" smtClean="0"/>
            </a:br>
            <a:r>
              <a:rPr lang="pl-PL" sz="2800" dirty="0" err="1" smtClean="0"/>
              <a:t>astrónomo</a:t>
            </a:r>
            <a:r>
              <a:rPr lang="pl-PL" sz="2800" dirty="0" smtClean="0"/>
              <a:t>   </a:t>
            </a:r>
            <a:r>
              <a:rPr lang="pl-PL" sz="2800" dirty="0" err="1" smtClean="0"/>
              <a:t>Nicolás</a:t>
            </a:r>
            <a:r>
              <a:rPr lang="pl-PL" sz="2800" dirty="0" smtClean="0"/>
              <a:t>  </a:t>
            </a:r>
            <a:r>
              <a:rPr lang="pl-PL" sz="2800" dirty="0" err="1" smtClean="0"/>
              <a:t>Copérnico</a:t>
            </a:r>
            <a:endParaRPr lang="pl-PL" sz="2800" dirty="0"/>
          </a:p>
        </p:txBody>
      </p:sp>
      <p:pic>
        <p:nvPicPr>
          <p:cNvPr id="4" name="Symbol zastępczy zawartości 3" descr="35c82913-2b1e-4c09-920a-cf71237d57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1498" y="1700808"/>
            <a:ext cx="7370942" cy="465903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Prezydent  Lech Wałęsa</a:t>
            </a:r>
            <a:br>
              <a:rPr lang="pl-PL" sz="2800" dirty="0" smtClean="0"/>
            </a:br>
            <a:r>
              <a:rPr lang="pl-PL" sz="2800" dirty="0" err="1" smtClean="0"/>
              <a:t>Presidente</a:t>
            </a:r>
            <a:r>
              <a:rPr lang="pl-PL" sz="2800" dirty="0" smtClean="0"/>
              <a:t> Lech </a:t>
            </a:r>
            <a:r>
              <a:rPr lang="pl-PL" sz="2800" dirty="0" err="1" smtClean="0"/>
              <a:t>Walesa</a:t>
            </a:r>
            <a:endParaRPr lang="pl-PL" sz="2800" dirty="0"/>
          </a:p>
        </p:txBody>
      </p:sp>
      <p:pic>
        <p:nvPicPr>
          <p:cNvPr id="4" name="Symbol zastępczy zawartości 3" descr="historia-milosci-lecha-walesy-i-danuty-walesy_28356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0855" y="1447800"/>
            <a:ext cx="6247840" cy="4800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a</a:t>
            </a:r>
            <a:r>
              <a:rPr lang="pl-PL" sz="2800" dirty="0" smtClean="0"/>
              <a:t>lfabet polski</a:t>
            </a:r>
            <a:br>
              <a:rPr lang="pl-PL" sz="2800" dirty="0" smtClean="0"/>
            </a:br>
            <a:r>
              <a:rPr lang="pl-PL" sz="2800" dirty="0" err="1" smtClean="0"/>
              <a:t>alfabeto</a:t>
            </a:r>
            <a:r>
              <a:rPr lang="pl-PL" sz="2800" dirty="0" smtClean="0"/>
              <a:t> </a:t>
            </a:r>
            <a:r>
              <a:rPr lang="pl-PL" sz="2800" dirty="0" err="1" smtClean="0"/>
              <a:t>polaco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6600" dirty="0"/>
              <a:t>a</a:t>
            </a:r>
            <a:r>
              <a:rPr lang="pl-PL" sz="6600" dirty="0" smtClean="0"/>
              <a:t>  </a:t>
            </a:r>
            <a:r>
              <a:rPr lang="pl-PL" sz="6600" dirty="0" smtClean="0">
                <a:solidFill>
                  <a:srgbClr val="FF0000"/>
                </a:solidFill>
              </a:rPr>
              <a:t>ą</a:t>
            </a:r>
            <a:r>
              <a:rPr lang="pl-PL" sz="6600" dirty="0" smtClean="0"/>
              <a:t>  b  c  </a:t>
            </a:r>
            <a:r>
              <a:rPr lang="pl-PL" sz="6600" dirty="0" smtClean="0">
                <a:solidFill>
                  <a:srgbClr val="FF0000"/>
                </a:solidFill>
              </a:rPr>
              <a:t>ć</a:t>
            </a:r>
            <a:r>
              <a:rPr lang="pl-PL" sz="6600" dirty="0" smtClean="0"/>
              <a:t>  d  e  </a:t>
            </a:r>
            <a:r>
              <a:rPr lang="pl-PL" sz="6600" dirty="0" smtClean="0">
                <a:solidFill>
                  <a:srgbClr val="FF0000"/>
                </a:solidFill>
              </a:rPr>
              <a:t>ę</a:t>
            </a:r>
            <a:r>
              <a:rPr lang="pl-PL" sz="6600" dirty="0" smtClean="0"/>
              <a:t>  f  g  h  i  j  k  l  ł m  n  o  p  </a:t>
            </a:r>
            <a:r>
              <a:rPr lang="pl-PL" sz="6600" dirty="0" err="1" smtClean="0"/>
              <a:t>r</a:t>
            </a:r>
            <a:r>
              <a:rPr lang="pl-PL" sz="6600" dirty="0" smtClean="0"/>
              <a:t>  s  </a:t>
            </a:r>
            <a:r>
              <a:rPr lang="pl-PL" sz="6600" dirty="0" smtClean="0">
                <a:solidFill>
                  <a:srgbClr val="FF0000"/>
                </a:solidFill>
              </a:rPr>
              <a:t>ś</a:t>
            </a:r>
            <a:r>
              <a:rPr lang="pl-PL" sz="6600" dirty="0" smtClean="0"/>
              <a:t>  t  u  </a:t>
            </a:r>
            <a:r>
              <a:rPr lang="pl-PL" sz="6600" dirty="0" smtClean="0">
                <a:solidFill>
                  <a:srgbClr val="FF0000"/>
                </a:solidFill>
              </a:rPr>
              <a:t>ó</a:t>
            </a:r>
            <a:r>
              <a:rPr lang="pl-PL" sz="6600" dirty="0" smtClean="0"/>
              <a:t>  w  y  z  </a:t>
            </a:r>
            <a:r>
              <a:rPr lang="pl-PL" sz="6600" dirty="0" smtClean="0">
                <a:solidFill>
                  <a:srgbClr val="FF0000"/>
                </a:solidFill>
              </a:rPr>
              <a:t>ż</a:t>
            </a:r>
            <a:r>
              <a:rPr lang="pl-PL" sz="6600" dirty="0" smtClean="0"/>
              <a:t>  </a:t>
            </a:r>
            <a:r>
              <a:rPr lang="pl-PL" sz="6600" dirty="0" smtClean="0">
                <a:solidFill>
                  <a:srgbClr val="FF0000"/>
                </a:solidFill>
              </a:rPr>
              <a:t>ź</a:t>
            </a:r>
          </a:p>
          <a:p>
            <a:pPr algn="ctr">
              <a:buNone/>
            </a:pPr>
            <a:r>
              <a:rPr lang="pl-PL" sz="6600" dirty="0" smtClean="0"/>
              <a:t> </a:t>
            </a:r>
            <a:r>
              <a:rPr lang="pl-PL" sz="6600" dirty="0" err="1" smtClean="0"/>
              <a:t>dż</a:t>
            </a:r>
            <a:r>
              <a:rPr lang="pl-PL" sz="6600" dirty="0" smtClean="0"/>
              <a:t>  </a:t>
            </a:r>
            <a:r>
              <a:rPr lang="pl-PL" sz="6600" dirty="0" err="1" smtClean="0"/>
              <a:t>dź</a:t>
            </a:r>
            <a:r>
              <a:rPr lang="pl-PL" sz="6600" dirty="0" smtClean="0"/>
              <a:t>  cz  </a:t>
            </a:r>
            <a:r>
              <a:rPr lang="pl-PL" sz="6600" dirty="0" err="1" smtClean="0"/>
              <a:t>rz</a:t>
            </a:r>
            <a:r>
              <a:rPr lang="pl-PL" sz="6600" dirty="0" smtClean="0"/>
              <a:t>  </a:t>
            </a:r>
            <a:r>
              <a:rPr lang="pl-PL" sz="6600" dirty="0" err="1" smtClean="0"/>
              <a:t>sz</a:t>
            </a:r>
            <a:endParaRPr lang="pl-PL" sz="6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930544"/>
          </a:xfrm>
        </p:spPr>
        <p:txBody>
          <a:bodyPr>
            <a:normAutofit/>
          </a:bodyPr>
          <a:lstStyle/>
          <a:p>
            <a:pPr algn="ctr"/>
            <a:r>
              <a:rPr lang="pl-PL" sz="2200" dirty="0" smtClean="0"/>
              <a:t>zwierzęta w Polsce</a:t>
            </a:r>
            <a:br>
              <a:rPr lang="pl-PL" sz="2200" dirty="0" smtClean="0"/>
            </a:br>
            <a:r>
              <a:rPr lang="pl-PL" sz="2200" dirty="0" err="1" smtClean="0"/>
              <a:t>animales</a:t>
            </a:r>
            <a:r>
              <a:rPr lang="pl-PL" sz="2200" dirty="0" smtClean="0"/>
              <a:t>  en Polonia</a:t>
            </a:r>
            <a:br>
              <a:rPr lang="pl-PL" sz="2200" dirty="0" smtClean="0"/>
            </a:br>
            <a:r>
              <a:rPr lang="pl-PL" sz="2200" dirty="0" smtClean="0"/>
              <a:t>żubr                                                                     łoś</a:t>
            </a:r>
            <a:br>
              <a:rPr lang="pl-PL" sz="2200" dirty="0" smtClean="0"/>
            </a:br>
            <a:r>
              <a:rPr lang="pl-PL" sz="2200" dirty="0" smtClean="0"/>
              <a:t>  </a:t>
            </a:r>
            <a:r>
              <a:rPr lang="pl-PL" sz="2200" dirty="0" err="1" smtClean="0"/>
              <a:t>uro</a:t>
            </a:r>
            <a:r>
              <a:rPr lang="pl-PL" sz="2200" dirty="0" smtClean="0"/>
              <a:t>                                                                     alce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5" name="Symbol zastępczy zawartości 7" descr="1280px-Male_Moo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44032" y="2348880"/>
            <a:ext cx="4090418" cy="2725881"/>
          </a:xfrm>
        </p:spPr>
      </p:pic>
      <p:pic>
        <p:nvPicPr>
          <p:cNvPr id="6" name="Symbol zastępczy zawartości 6" descr="1280px-Zubr_BPN_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1" y="3501008"/>
            <a:ext cx="4625549" cy="3096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Polska jest w Europie</a:t>
            </a:r>
            <a:br>
              <a:rPr lang="pl-PL" sz="2800" dirty="0" smtClean="0"/>
            </a:br>
            <a:r>
              <a:rPr lang="pl-PL" sz="2800" dirty="0" smtClean="0"/>
              <a:t>Polonia  </a:t>
            </a:r>
            <a:r>
              <a:rPr lang="pl-PL" sz="2800" dirty="0" err="1" smtClean="0"/>
              <a:t>está</a:t>
            </a:r>
            <a:r>
              <a:rPr lang="pl-PL" sz="2800" dirty="0" smtClean="0"/>
              <a:t> en Europa</a:t>
            </a:r>
            <a:endParaRPr lang="pl-PL" sz="2800" dirty="0"/>
          </a:p>
        </p:txBody>
      </p:sp>
      <p:pic>
        <p:nvPicPr>
          <p:cNvPr id="4" name="Symbol zastępczy zawartości 3" descr="Poland_in_European_Union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6864" y="1447800"/>
            <a:ext cx="6103741" cy="522156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11960" y="5013176"/>
            <a:ext cx="364044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dirty="0" smtClean="0"/>
              <a:t>kura               krowa</a:t>
            </a:r>
            <a:br>
              <a:rPr lang="pl-PL" sz="2700" dirty="0" smtClean="0"/>
            </a:br>
            <a:r>
              <a:rPr lang="pl-PL" sz="2700" dirty="0" err="1" smtClean="0"/>
              <a:t>gallina</a:t>
            </a:r>
            <a:r>
              <a:rPr lang="pl-PL" sz="2700" dirty="0" smtClean="0"/>
              <a:t>              </a:t>
            </a:r>
            <a:r>
              <a:rPr lang="pl-PL" sz="2700" dirty="0" err="1" smtClean="0"/>
              <a:t>vaca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6" descr="c86aa4ebb698318f24103dad1ce7dc2a-kura-messa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573016"/>
            <a:ext cx="3081536" cy="3081536"/>
          </a:xfrm>
        </p:spPr>
      </p:pic>
      <p:pic>
        <p:nvPicPr>
          <p:cNvPr id="6" name="Symbol zastępczy zawartości 7" descr="krow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25504" y="332656"/>
            <a:ext cx="5824176" cy="396044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2128280" cy="1786528"/>
          </a:xfrm>
        </p:spPr>
        <p:txBody>
          <a:bodyPr>
            <a:noAutofit/>
          </a:bodyPr>
          <a:lstStyle/>
          <a:p>
            <a:r>
              <a:rPr lang="pl-PL" sz="2400" dirty="0" smtClean="0"/>
              <a:t>pies        kot</a:t>
            </a:r>
            <a:br>
              <a:rPr lang="pl-PL" sz="2400" dirty="0" smtClean="0"/>
            </a:br>
            <a:r>
              <a:rPr lang="pl-PL" sz="2400" dirty="0" err="1" smtClean="0"/>
              <a:t>perro</a:t>
            </a:r>
            <a:r>
              <a:rPr lang="pl-PL" sz="2400" dirty="0" smtClean="0"/>
              <a:t>      </a:t>
            </a:r>
            <a:r>
              <a:rPr lang="pl-PL" sz="2400" dirty="0" err="1" smtClean="0"/>
              <a:t>gato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pic>
        <p:nvPicPr>
          <p:cNvPr id="5" name="Symbol zastępczy zawartości 9" descr="english-cocker-spaniel-9-months-old-sitting-251028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160797"/>
            <a:ext cx="4392488" cy="4469356"/>
          </a:xfrm>
        </p:spPr>
      </p:pic>
      <p:pic>
        <p:nvPicPr>
          <p:cNvPr id="6" name="Symbol zastępczy zawartości 7" descr="Europejski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20796" y="188640"/>
            <a:ext cx="4728884" cy="316835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p</a:t>
            </a:r>
            <a:r>
              <a:rPr lang="pl-PL" sz="2800" dirty="0" smtClean="0"/>
              <a:t>olskie jedzenie</a:t>
            </a:r>
            <a:br>
              <a:rPr lang="pl-PL" sz="2800" dirty="0" smtClean="0"/>
            </a:br>
            <a:r>
              <a:rPr lang="pl-PL" sz="2800" dirty="0" err="1" smtClean="0"/>
              <a:t>comida</a:t>
            </a:r>
            <a:r>
              <a:rPr lang="pl-PL" sz="2800" dirty="0" smtClean="0"/>
              <a:t> </a:t>
            </a:r>
            <a:r>
              <a:rPr lang="pl-PL" sz="2800" dirty="0" err="1" smtClean="0"/>
              <a:t>polaca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43608" y="1484784"/>
            <a:ext cx="2727216" cy="6400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b="0" dirty="0"/>
              <a:t>z</a:t>
            </a:r>
            <a:r>
              <a:rPr lang="pl-PL" b="0" dirty="0" smtClean="0"/>
              <a:t>upa rosół</a:t>
            </a:r>
          </a:p>
          <a:p>
            <a:pPr algn="ctr"/>
            <a:r>
              <a:rPr lang="pl-PL" b="0" dirty="0" err="1"/>
              <a:t>s</a:t>
            </a:r>
            <a:r>
              <a:rPr lang="pl-PL" b="0" dirty="0" err="1" smtClean="0"/>
              <a:t>opa</a:t>
            </a:r>
            <a:r>
              <a:rPr lang="pl-PL" b="0" dirty="0" smtClean="0"/>
              <a:t> </a:t>
            </a:r>
            <a:r>
              <a:rPr lang="pl-PL" b="0" dirty="0" err="1" smtClean="0"/>
              <a:t>caldo</a:t>
            </a:r>
            <a:endParaRPr lang="pl-PL" b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5076056" y="836712"/>
            <a:ext cx="3303280" cy="6400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b="0" dirty="0"/>
              <a:t>z</a:t>
            </a:r>
            <a:r>
              <a:rPr lang="pl-PL" b="0" dirty="0" smtClean="0"/>
              <a:t>upa pomidorowa</a:t>
            </a:r>
          </a:p>
          <a:p>
            <a:pPr algn="ctr"/>
            <a:r>
              <a:rPr lang="pl-PL" b="0" dirty="0" err="1"/>
              <a:t>s</a:t>
            </a:r>
            <a:r>
              <a:rPr lang="pl-PL" b="0" dirty="0" err="1" smtClean="0"/>
              <a:t>opa</a:t>
            </a:r>
            <a:r>
              <a:rPr lang="pl-PL" b="0" dirty="0" smtClean="0"/>
              <a:t> </a:t>
            </a:r>
            <a:r>
              <a:rPr lang="pl-PL" b="0" dirty="0" err="1" smtClean="0"/>
              <a:t>tomate</a:t>
            </a:r>
            <a:endParaRPr lang="pl-PL" b="0" dirty="0"/>
          </a:p>
        </p:txBody>
      </p:sp>
      <p:pic>
        <p:nvPicPr>
          <p:cNvPr id="7" name="Symbol zastępczy zawartości 6" descr="U_OuUSU2RQHkVvCvOvibtQ-Rindzupn-hov-dzia-polievk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19" y="2276872"/>
            <a:ext cx="4302523" cy="2880320"/>
          </a:xfrm>
        </p:spPr>
      </p:pic>
      <p:pic>
        <p:nvPicPr>
          <p:cNvPr id="8" name="Symbol zastępczy zawartości 7" descr="obrazy-na-plotnie-zupa-pomidorowa-z-makaronem-i-bazylia-z-dodatkiem-swiezych-pomidorow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64075" y="1685497"/>
            <a:ext cx="4022725" cy="268373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p</a:t>
            </a:r>
            <a:r>
              <a:rPr lang="pl-PL" sz="2800" dirty="0" smtClean="0"/>
              <a:t>olskie jedzenie</a:t>
            </a:r>
            <a:br>
              <a:rPr lang="pl-PL" sz="2800" dirty="0" smtClean="0"/>
            </a:br>
            <a:r>
              <a:rPr lang="pl-PL" sz="2800" dirty="0" err="1" smtClean="0"/>
              <a:t>comida</a:t>
            </a:r>
            <a:r>
              <a:rPr lang="pl-PL" sz="2800" dirty="0" smtClean="0"/>
              <a:t> </a:t>
            </a:r>
            <a:r>
              <a:rPr lang="pl-PL" sz="2800" dirty="0" err="1" smtClean="0"/>
              <a:t>polaca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27584" y="548680"/>
            <a:ext cx="2949724" cy="52573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b="0" dirty="0"/>
              <a:t>b</a:t>
            </a:r>
            <a:r>
              <a:rPr lang="pl-PL" b="0" dirty="0" smtClean="0"/>
              <a:t>igos</a:t>
            </a:r>
          </a:p>
          <a:p>
            <a:pPr algn="ctr"/>
            <a:r>
              <a:rPr lang="pl-PL" b="0" dirty="0" smtClean="0"/>
              <a:t>pastel</a:t>
            </a:r>
            <a:endParaRPr lang="pl-PL" b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572000" y="764704"/>
            <a:ext cx="4041775" cy="957784"/>
          </a:xfrm>
        </p:spPr>
        <p:txBody>
          <a:bodyPr>
            <a:normAutofit/>
          </a:bodyPr>
          <a:lstStyle/>
          <a:p>
            <a:pPr algn="ctr"/>
            <a:r>
              <a:rPr lang="pl-PL" b="0" dirty="0"/>
              <a:t>p</a:t>
            </a:r>
            <a:r>
              <a:rPr lang="pl-PL" b="0" dirty="0" smtClean="0"/>
              <a:t>ierogi</a:t>
            </a:r>
          </a:p>
          <a:p>
            <a:pPr algn="ctr"/>
            <a:r>
              <a:rPr lang="pl-PL" b="0" dirty="0"/>
              <a:t>b</a:t>
            </a:r>
            <a:r>
              <a:rPr lang="pl-PL" b="0" dirty="0" smtClean="0"/>
              <a:t>olas de masa </a:t>
            </a:r>
            <a:r>
              <a:rPr lang="pl-PL" b="0" dirty="0" err="1" smtClean="0"/>
              <a:t>hervida</a:t>
            </a:r>
            <a:endParaRPr lang="pl-PL" b="0" dirty="0"/>
          </a:p>
        </p:txBody>
      </p:sp>
      <p:pic>
        <p:nvPicPr>
          <p:cNvPr id="7" name="Symbol zastępczy zawartości 6" descr="Bigos_poloni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4022725" cy="3327021"/>
          </a:xfrm>
        </p:spPr>
      </p:pic>
      <p:pic>
        <p:nvPicPr>
          <p:cNvPr id="8" name="Symbol zastępczy zawartości 7" descr="1280px-Pierogi_frying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4022725" cy="268391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642088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s</a:t>
            </a:r>
            <a:r>
              <a:rPr lang="pl-PL" sz="2800" dirty="0" smtClean="0"/>
              <a:t>łodycze</a:t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l-PL" b="0" dirty="0"/>
              <a:t>s</a:t>
            </a:r>
            <a:r>
              <a:rPr lang="pl-PL" b="0" dirty="0" smtClean="0"/>
              <a:t>ernik</a:t>
            </a:r>
          </a:p>
          <a:p>
            <a:pPr algn="ctr"/>
            <a:r>
              <a:rPr lang="pl-PL" b="0" dirty="0"/>
              <a:t>t</a:t>
            </a:r>
            <a:r>
              <a:rPr lang="pl-PL" b="0" dirty="0" smtClean="0"/>
              <a:t>arta de </a:t>
            </a:r>
            <a:r>
              <a:rPr lang="pl-PL" b="0" dirty="0" err="1"/>
              <a:t>q</a:t>
            </a:r>
            <a:r>
              <a:rPr lang="pl-PL" b="0" dirty="0" err="1" smtClean="0"/>
              <a:t>uesto</a:t>
            </a:r>
            <a:endParaRPr lang="pl-PL" b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5364088" y="1916832"/>
            <a:ext cx="2808312" cy="64807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b="0" dirty="0"/>
              <a:t>p</a:t>
            </a:r>
            <a:r>
              <a:rPr lang="pl-PL" b="0" dirty="0" smtClean="0"/>
              <a:t>ączek</a:t>
            </a:r>
          </a:p>
          <a:p>
            <a:pPr algn="ctr"/>
            <a:r>
              <a:rPr lang="pl-PL" b="0" dirty="0" err="1" smtClean="0"/>
              <a:t>buñuelo</a:t>
            </a:r>
            <a:endParaRPr lang="pl-PL" b="0" dirty="0"/>
          </a:p>
        </p:txBody>
      </p:sp>
      <p:pic>
        <p:nvPicPr>
          <p:cNvPr id="7" name="Symbol zastępczy zawartości 6" descr="010ba4bd6b25a8881495a44fdf0c349a73563d90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13517"/>
            <a:ext cx="4022725" cy="3027691"/>
          </a:xfrm>
        </p:spPr>
      </p:pic>
      <p:pic>
        <p:nvPicPr>
          <p:cNvPr id="8" name="Symbol zastępczy zawartości 7" descr="pacze-282f3-fb88c657aa5799aafda6e4594a44_2981d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3" y="2852936"/>
            <a:ext cx="3818955" cy="254404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94322"/>
          </a:xfrm>
        </p:spPr>
        <p:txBody>
          <a:bodyPr>
            <a:normAutofit/>
          </a:bodyPr>
          <a:lstStyle/>
          <a:p>
            <a:pPr algn="ctr"/>
            <a:r>
              <a:rPr lang="pl-PL" smtClean="0"/>
              <a:t>dziękuję</a:t>
            </a:r>
            <a:br>
              <a:rPr lang="pl-PL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gracias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Flaga i godło</a:t>
            </a:r>
            <a:br>
              <a:rPr lang="pl-PL" sz="2800" dirty="0" smtClean="0"/>
            </a:br>
            <a:r>
              <a:rPr lang="pl-PL" sz="2800" dirty="0" smtClean="0"/>
              <a:t>Bandera y </a:t>
            </a:r>
            <a:r>
              <a:rPr lang="pl-PL" sz="2800" dirty="0" err="1" smtClean="0"/>
              <a:t>emblema</a:t>
            </a:r>
            <a:endParaRPr lang="pl-PL" sz="2800" dirty="0"/>
          </a:p>
        </p:txBody>
      </p:sp>
      <p:pic>
        <p:nvPicPr>
          <p:cNvPr id="5" name="Symbol zastępczy zawartości 4" descr="1280px-Flag_of_Poland_(normative)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2052" y="2713036"/>
            <a:ext cx="3910648" cy="2444155"/>
          </a:xfrm>
        </p:spPr>
      </p:pic>
      <p:pic>
        <p:nvPicPr>
          <p:cNvPr id="6" name="Symbol zastępczy zawartości 5" descr="800px-Coat_of_arms_of_Poland-official3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85698" y="2415788"/>
            <a:ext cx="2862766" cy="337972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Prezydent   Polski     Andrzej Duda</a:t>
            </a:r>
            <a:br>
              <a:rPr lang="pl-PL" sz="2800" dirty="0" smtClean="0"/>
            </a:br>
            <a:r>
              <a:rPr lang="pl-PL" sz="2800" dirty="0" err="1" smtClean="0"/>
              <a:t>Presidente</a:t>
            </a:r>
            <a:r>
              <a:rPr lang="pl-PL" sz="2800" dirty="0" smtClean="0"/>
              <a:t>  </a:t>
            </a:r>
            <a:r>
              <a:rPr lang="pl-PL" sz="2800" dirty="0" err="1" smtClean="0"/>
              <a:t>Polaco</a:t>
            </a:r>
            <a:r>
              <a:rPr lang="pl-PL" sz="2800" dirty="0" smtClean="0"/>
              <a:t>   </a:t>
            </a:r>
            <a:endParaRPr lang="pl-PL" sz="2800" dirty="0"/>
          </a:p>
        </p:txBody>
      </p:sp>
      <p:pic>
        <p:nvPicPr>
          <p:cNvPr id="5" name="Symbol zastępczy zawartości 6" descr="Koniecpolski_palace_warszaw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772166" cy="3240360"/>
          </a:xfrm>
        </p:spPr>
      </p:pic>
      <p:pic>
        <p:nvPicPr>
          <p:cNvPr id="6" name="Symbol zastępczy zawartości 7" descr="3a435cd155bed3134d1657070b15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573016"/>
            <a:ext cx="4521696" cy="3064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Mapa Polski</a:t>
            </a:r>
            <a:br>
              <a:rPr lang="pl-PL" sz="2800" dirty="0" smtClean="0"/>
            </a:br>
            <a:r>
              <a:rPr lang="pl-PL" sz="2800" dirty="0" smtClean="0"/>
              <a:t>Mapa de Polonia</a:t>
            </a:r>
            <a:endParaRPr lang="pl-PL" sz="2800" dirty="0"/>
          </a:p>
        </p:txBody>
      </p:sp>
      <p:pic>
        <p:nvPicPr>
          <p:cNvPr id="4" name="Symbol zastępczy zawartości 3" descr="1024px-Poland_top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285853"/>
            <a:ext cx="5544616" cy="540383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Morze Bałtyckie         Mar </a:t>
            </a:r>
            <a:r>
              <a:rPr lang="pl-PL" sz="2800" dirty="0" err="1" smtClean="0"/>
              <a:t>Báltico</a:t>
            </a:r>
            <a:endParaRPr lang="pl-PL" sz="2800" dirty="0"/>
          </a:p>
        </p:txBody>
      </p:sp>
      <p:pic>
        <p:nvPicPr>
          <p:cNvPr id="4" name="Symbol zastępczy zawartości 3" descr="rewal-beach-86032_960_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jeziora             lago       </a:t>
            </a:r>
            <a:endParaRPr lang="pl-PL" sz="2800" dirty="0"/>
          </a:p>
        </p:txBody>
      </p:sp>
      <p:pic>
        <p:nvPicPr>
          <p:cNvPr id="4" name="Symbol zastępczy zawartości 3" descr="nr5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93642"/>
            <a:ext cx="7560840" cy="553170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Góry Tatry       </a:t>
            </a:r>
            <a:r>
              <a:rPr lang="pl-PL" sz="2400" dirty="0" err="1" smtClean="0"/>
              <a:t>Montañas</a:t>
            </a:r>
            <a:r>
              <a:rPr lang="pl-PL" sz="2400" dirty="0" smtClean="0"/>
              <a:t> Tatry</a:t>
            </a:r>
            <a:endParaRPr lang="pl-PL" sz="2400" dirty="0"/>
          </a:p>
        </p:txBody>
      </p:sp>
      <p:pic>
        <p:nvPicPr>
          <p:cNvPr id="4" name="Symbol zastępczy zawartości 3" descr="tatry-481777_960_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9680" y="1447800"/>
            <a:ext cx="6930189" cy="4800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Miasta w Polsce</a:t>
            </a:r>
            <a:br>
              <a:rPr lang="pl-PL" sz="2800" dirty="0" smtClean="0"/>
            </a:br>
            <a:r>
              <a:rPr lang="pl-PL" sz="2800" dirty="0" err="1" smtClean="0"/>
              <a:t>Ciudades</a:t>
            </a:r>
            <a:r>
              <a:rPr lang="pl-PL" sz="2800" dirty="0" smtClean="0"/>
              <a:t> en Polonia</a:t>
            </a:r>
            <a:endParaRPr lang="pl-PL" sz="2800" dirty="0"/>
          </a:p>
        </p:txBody>
      </p:sp>
      <p:pic>
        <p:nvPicPr>
          <p:cNvPr id="4" name="Symbol zastępczy zawartości 3" descr="Poland_CIA_map_P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3842" y="1451913"/>
            <a:ext cx="4461865" cy="479237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154</TotalTime>
  <Words>121</Words>
  <Application>Microsoft Office PowerPoint</Application>
  <PresentationFormat>Pokaz na ekranie (4:3)</PresentationFormat>
  <Paragraphs>46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Przesilenie</vt:lpstr>
      <vt:lpstr>Hiszpania Ferrol</vt:lpstr>
      <vt:lpstr>Polska jest w Europie Polonia  está en Europa</vt:lpstr>
      <vt:lpstr>Flaga i godło Bandera y emblema</vt:lpstr>
      <vt:lpstr>Prezydent   Polski     Andrzej Duda Presidente  Polaco   </vt:lpstr>
      <vt:lpstr>Mapa Polski Mapa de Polonia</vt:lpstr>
      <vt:lpstr>Morze Bałtyckie         Mar Báltico</vt:lpstr>
      <vt:lpstr>jeziora             lago       </vt:lpstr>
      <vt:lpstr>Góry Tatry       Montañas Tatry</vt:lpstr>
      <vt:lpstr>Miasta w Polsce Ciudades en Polonia</vt:lpstr>
      <vt:lpstr>Województwa Provincia</vt:lpstr>
      <vt:lpstr>Warszawa  stolica  Polski Varsovia  capital  de Polonia</vt:lpstr>
      <vt:lpstr>Varsovia</vt:lpstr>
      <vt:lpstr>Kraków</vt:lpstr>
      <vt:lpstr>Sławni Polacy  Polos famosos  kardynał Karol Wojtyła Papież Jan Paweł II  Papa Juan Pablo II</vt:lpstr>
      <vt:lpstr>kompozytor  Fryderyk Chopin compositor   Fryderyk  Chopin</vt:lpstr>
      <vt:lpstr>astronom     Mikołaj  Kopernik astrónomo   Nicolás  Copérnico</vt:lpstr>
      <vt:lpstr>Prezydent  Lech Wałęsa Presidente Lech Walesa</vt:lpstr>
      <vt:lpstr>alfabet polski alfabeto polaco</vt:lpstr>
      <vt:lpstr>zwierzęta w Polsce animales  en Polonia żubr                                                                     łoś   uro                                                                     alce </vt:lpstr>
      <vt:lpstr>kura               krowa gallina              vaca </vt:lpstr>
      <vt:lpstr>pies        kot perro      gato </vt:lpstr>
      <vt:lpstr>polskie jedzenie comida polaca</vt:lpstr>
      <vt:lpstr>polskie jedzenie comida polaca</vt:lpstr>
      <vt:lpstr>słodycze </vt:lpstr>
      <vt:lpstr>dziękuję  gracias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Hiszpania Ferrol</dc:title>
  <dc:creator>Alicja Reda</dc:creator>
  <cp:lastModifiedBy>Alicja Reda</cp:lastModifiedBy>
  <cp:revision>44</cp:revision>
  <dcterms:created xsi:type="dcterms:W3CDTF">2017-10-10T16:47:30Z</dcterms:created>
  <dcterms:modified xsi:type="dcterms:W3CDTF">2017-10-18T15:05:34Z</dcterms:modified>
</cp:coreProperties>
</file>