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2" r:id="rId4"/>
    <p:sldId id="263" r:id="rId5"/>
    <p:sldId id="264" r:id="rId6"/>
    <p:sldId id="260" r:id="rId7"/>
    <p:sldId id="261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635" autoAdjust="0"/>
  </p:normalViewPr>
  <p:slideViewPr>
    <p:cSldViewPr>
      <p:cViewPr varScale="1">
        <p:scale>
          <a:sx n="47" d="100"/>
          <a:sy n="47" d="100"/>
        </p:scale>
        <p:origin x="11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0D33D-7BAF-4A51-A8F5-39FA893C5D62}" type="datetimeFigureOut">
              <a:rPr lang="pl-PL" smtClean="0"/>
              <a:t>2018-04-20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6F333-0844-4800-883B-D6EA37FD16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4226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Myśli, działa, planuje…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F333-0844-4800-883B-D6EA37FD16A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1268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F333-0844-4800-883B-D6EA37FD16A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939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F333-0844-4800-883B-D6EA37FD16A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4445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F333-0844-4800-883B-D6EA37FD16A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6068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F333-0844-4800-883B-D6EA37FD16A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874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pic>
        <p:nvPicPr>
          <p:cNvPr id="7" name="Obraz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949280"/>
            <a:ext cx="57610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00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412776"/>
            <a:ext cx="2057400" cy="4713387"/>
          </a:xfrm>
        </p:spPr>
        <p:txBody>
          <a:bodyPr vert="eaVert"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12776"/>
            <a:ext cx="6019800" cy="471338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652A-E124-4FE2-B1B4-5AE2E2675F1D}" type="datetimeFigureOut">
              <a:rPr lang="pl-PL" smtClean="0"/>
              <a:t>2018-04-20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736C-C1B8-4EBC-9321-A6D7F477BC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308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652A-E124-4FE2-B1B4-5AE2E2675F1D}" type="datetimeFigureOut">
              <a:rPr lang="pl-PL" smtClean="0"/>
              <a:t>2018-04-20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736C-C1B8-4EBC-9321-A6D7F477BC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094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652A-E124-4FE2-B1B4-5AE2E2675F1D}" type="datetimeFigureOut">
              <a:rPr lang="pl-PL" smtClean="0"/>
              <a:t>2018-04-20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736C-C1B8-4EBC-9321-A6D7F477BC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422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403244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708919"/>
            <a:ext cx="4040188" cy="3417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4008" y="2060848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708919"/>
            <a:ext cx="4041775" cy="3417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652A-E124-4FE2-B1B4-5AE2E2675F1D}" type="datetimeFigureOut">
              <a:rPr lang="pl-PL" smtClean="0"/>
              <a:t>2018-04-20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736C-C1B8-4EBC-9321-A6D7F477BC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07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704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949280"/>
            <a:ext cx="57610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983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2988000" cy="4320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1988840"/>
            <a:ext cx="5111750" cy="41373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652A-E124-4FE2-B1B4-5AE2E2675F1D}" type="datetimeFigureOut">
              <a:rPr lang="pl-PL" smtClean="0"/>
              <a:t>2018-04-20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736C-C1B8-4EBC-9321-A6D7F477BC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25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63688" y="1268760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652A-E124-4FE2-B1B4-5AE2E2675F1D}" type="datetimeFigureOut">
              <a:rPr lang="pl-PL" smtClean="0"/>
              <a:t>2018-04-20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736C-C1B8-4EBC-9321-A6D7F477BC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834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652A-E124-4FE2-B1B4-5AE2E2675F1D}" type="datetimeFigureOut">
              <a:rPr lang="pl-PL" smtClean="0"/>
              <a:t>2018-04-20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736C-C1B8-4EBC-9321-A6D7F477BC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877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510104" y="1196752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8229600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B652A-E124-4FE2-B1B4-5AE2E2675F1D}" type="datetimeFigureOut">
              <a:rPr lang="pl-PL" smtClean="0"/>
              <a:t>2018-04-20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3736C-C1B8-4EBC-9321-A6D7F477BCC2}" type="slidenum">
              <a:rPr lang="pl-PL" smtClean="0"/>
              <a:t>‹#›</a:t>
            </a:fld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784"/>
            <a:ext cx="12795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e tekstowe 6"/>
          <p:cNvSpPr txBox="1"/>
          <p:nvPr userDrawn="1"/>
        </p:nvSpPr>
        <p:spPr>
          <a:xfrm>
            <a:off x="1531044" y="144252"/>
            <a:ext cx="64807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Warszawskie Centrum Innowacji Edukacyjno-Społecznych i Szkoleń</a:t>
            </a:r>
          </a:p>
          <a:p>
            <a:pPr algn="ctr"/>
            <a:endParaRPr lang="pl-PL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Instytucja Edukacyjna m.st. Warszawa</a:t>
            </a:r>
            <a:endParaRPr lang="pl-PL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911" y="121505"/>
            <a:ext cx="585787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Łącznik prostoliniowy 8"/>
          <p:cNvCxnSpPr/>
          <p:nvPr userDrawn="1"/>
        </p:nvCxnSpPr>
        <p:spPr>
          <a:xfrm>
            <a:off x="1555918" y="116632"/>
            <a:ext cx="0" cy="99779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oliniowy 14"/>
          <p:cNvCxnSpPr/>
          <p:nvPr userDrawn="1"/>
        </p:nvCxnSpPr>
        <p:spPr>
          <a:xfrm>
            <a:off x="8028384" y="131832"/>
            <a:ext cx="0" cy="98259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 userDrawn="1"/>
        </p:nvSpPr>
        <p:spPr>
          <a:xfrm>
            <a:off x="8982236" y="4149080"/>
            <a:ext cx="161764" cy="27089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 userDrawn="1"/>
        </p:nvSpPr>
        <p:spPr>
          <a:xfrm>
            <a:off x="8982236" y="0"/>
            <a:ext cx="161764" cy="4149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4" name="Łącznik prostoliniowy 13"/>
          <p:cNvCxnSpPr/>
          <p:nvPr userDrawn="1"/>
        </p:nvCxnSpPr>
        <p:spPr>
          <a:xfrm>
            <a:off x="251519" y="1114422"/>
            <a:ext cx="86409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03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2060848"/>
            <a:ext cx="7772400" cy="460851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1124745"/>
            <a:ext cx="7772400" cy="93610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Dorota Jabłońska- koordynator, szef grupy </a:t>
            </a:r>
            <a:r>
              <a:rPr lang="pl-PL" sz="2800" dirty="0" smtClean="0"/>
              <a:t>…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0848"/>
            <a:ext cx="697226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6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Przygotowania idą pełną parą…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Szefowa jak zwykle…</a:t>
            </a:r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452" y="2902469"/>
            <a:ext cx="4040188" cy="3030141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My też… </a:t>
            </a:r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4" y="2915541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68353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Ważne, aby rączka w rączkę…</a:t>
            </a:r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02148"/>
            <a:ext cx="4040188" cy="3030141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Dajcie mi święty spokój…</a:t>
            </a:r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015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370450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Do roboty…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02148"/>
            <a:ext cx="4040188" cy="3030141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Dobrze, dobrze…</a:t>
            </a:r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015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84163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4032448" cy="45719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4008" y="2060848"/>
            <a:ext cx="4041775" cy="45719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Prawda, że RAZEM  „</a:t>
            </a:r>
            <a:r>
              <a:rPr lang="pl-PL" sz="3200" dirty="0" err="1" smtClean="0"/>
              <a:t>cosik</a:t>
            </a:r>
            <a:r>
              <a:rPr lang="pl-PL" sz="3200" dirty="0" smtClean="0"/>
              <a:t>” wyjdzie…</a:t>
            </a:r>
            <a:endParaRPr lang="pl-PL" sz="3200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50583"/>
            <a:ext cx="4536504" cy="387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9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8229600" cy="926976"/>
          </a:xfrm>
        </p:spPr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05528"/>
            <a:ext cx="822960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43608" y="3068959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Dziękujemy</a:t>
            </a:r>
            <a:endParaRPr lang="pl-PL" sz="44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2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59</Words>
  <Application>Microsoft Office PowerPoint</Application>
  <PresentationFormat>Pokaz na ekranie (4:3)</PresentationFormat>
  <Paragraphs>16</Paragraphs>
  <Slides>7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Microsoft Sans Serif</vt:lpstr>
      <vt:lpstr>Motyw pakietu Office</vt:lpstr>
      <vt:lpstr>Prezentacja programu PowerPoint</vt:lpstr>
      <vt:lpstr>Przygotowania idą pełną parą…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wcies</dc:creator>
  <cp:lastModifiedBy>WCIES</cp:lastModifiedBy>
  <cp:revision>12</cp:revision>
  <dcterms:created xsi:type="dcterms:W3CDTF">2013-10-04T13:17:17Z</dcterms:created>
  <dcterms:modified xsi:type="dcterms:W3CDTF">2018-04-20T18:21:51Z</dcterms:modified>
</cp:coreProperties>
</file>