
<file path=[Content_Types].xml><?xml version="1.0" encoding="utf-8"?>
<Types xmlns="http://schemas.openxmlformats.org/package/2006/content-types">
  <Default Extension="bmp" ContentType="image/bmp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smtClean="0"/>
              <a:t>5/17/2017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777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1A6AA8-A04B-4104-9AE2-BD48D340E27F}" type="datetimeFigureOut">
              <a:rPr lang="en-US" smtClean="0"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629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E0BF79-FAC6-4A96-8DE1-F7B82E2E1652}" type="datetimeFigureOut">
              <a:rPr lang="en-US" smtClean="0"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352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FF5DD9-2C52-442D-92E2-8072C0C3D7CD}" type="datetimeFigureOut">
              <a:rPr lang="en-US" smtClean="0"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286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smtClean="0"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811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D3D6FB-79CC-4683-A046-BBE785BA1BED}" type="datetimeFigureOut">
              <a:rPr lang="en-US" smtClean="0"/>
              <a:t>5/17/2017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297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12B3E8-48F1-4B23-8498-D8A04A81EC9C}" type="datetimeFigureOut">
              <a:rPr lang="en-US" smtClean="0"/>
              <a:t>5/17/2017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156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B90D90-AA62-404D-A741-635B4370F9CB}" type="datetimeFigureOut">
              <a:rPr lang="en-US" smtClean="0"/>
              <a:t>5/17/2017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390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57002E4-6836-46D1-9DBB-3C27C0DD3A89}" type="datetimeFigureOut">
              <a:rPr lang="en-US" smtClean="0"/>
              <a:t>5/17/2017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961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F131DD-A141-4471-BCF9-C6073EDD7E20}" type="datetimeFigureOut">
              <a:rPr lang="en-US" smtClean="0"/>
              <a:t>5/17/2017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92734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smtClean="0"/>
              <a:t>5/17/2017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143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7930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 smtClean="0"/>
              <a:t>Present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future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07000"/>
              </a:lnSpc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Members: Leonora, Vanessa, Alex, Jan, Gabrielle(FRAN), Mallory(FRAN),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Rizoiu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(ROM),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Alexandru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(ROM),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Yigit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(TURK),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Derya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(TURK)</a:t>
            </a:r>
            <a:endParaRPr lang="de-DE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59435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Ähnliches Fot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682" y="573087"/>
            <a:ext cx="9652318" cy="55356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1184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2" descr="Ähnliches Fot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2" y="368300"/>
            <a:ext cx="9653588" cy="6057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6685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u="sng" dirty="0" err="1" smtClean="0"/>
              <a:t>Bega</a:t>
            </a:r>
            <a:endParaRPr lang="de-DE" b="1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66800" y="1747520"/>
            <a:ext cx="10058400" cy="3931920"/>
          </a:xfrm>
        </p:spPr>
        <p:txBody>
          <a:bodyPr/>
          <a:lstStyle/>
          <a:p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Nearby is the castle of Brake, built in the style of the Weser renaissance and the local mill museum</a:t>
            </a: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Years ago there was a swimming pool </a:t>
            </a: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 1969 they built some train rails which were closed and rebuilt in 1980 in another place</a:t>
            </a: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Only the nobles had the right to own a plantation </a:t>
            </a: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71571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Bild 2" descr="Bildergebnis für bega lem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58" y="508000"/>
            <a:ext cx="9899842" cy="5867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9988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Bild 3" descr="Ähnliches Fot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431800"/>
            <a:ext cx="9664700" cy="604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6178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Bild 1" descr="Bildergebnis für bega lem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429085"/>
            <a:ext cx="9664700" cy="607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0578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04899" y="896594"/>
            <a:ext cx="100584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/>
              <a:t>Assignment: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431923" y="2064157"/>
            <a:ext cx="940435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e-DE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Present the historical development of these nature reserves.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e-DE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this context, also consider the specific features in the past, the present and the future.</a:t>
            </a:r>
            <a:r>
              <a:rPr kumimoji="0" lang="de-DE" altLang="de-DE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75758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0100" y="566394"/>
            <a:ext cx="10058400" cy="1371600"/>
          </a:xfrm>
        </p:spPr>
        <p:txBody>
          <a:bodyPr/>
          <a:lstStyle/>
          <a:p>
            <a:pPr algn="ctr"/>
            <a:r>
              <a:rPr lang="de-DE" b="1" u="sng" dirty="0" err="1" smtClean="0"/>
              <a:t>Biesterberg</a:t>
            </a:r>
            <a:endParaRPr lang="de-DE" b="1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9500" y="1790700"/>
            <a:ext cx="10363200" cy="4434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Historie: </a:t>
            </a:r>
          </a:p>
          <a:p>
            <a:pPr marL="0" indent="0">
              <a:buNone/>
            </a:pPr>
            <a:r>
              <a:rPr lang="en-US" sz="2000" dirty="0"/>
              <a:t>Until 1993 the area was used as a military training ground for British troops. Today the military training site is a nature </a:t>
            </a:r>
            <a:r>
              <a:rPr lang="en-US" sz="2000" dirty="0" smtClean="0"/>
              <a:t>reserve.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2"/>
                </a:solidFill>
              </a:rPr>
              <a:t>Today’s nature reserve:</a:t>
            </a:r>
          </a:p>
          <a:p>
            <a:r>
              <a:rPr lang="en-US" sz="2000" dirty="0" smtClean="0"/>
              <a:t>1953-1990</a:t>
            </a:r>
            <a:r>
              <a:rPr lang="en-US" sz="2000" dirty="0"/>
              <a:t>: tank driving ground and training area for the British army </a:t>
            </a:r>
            <a:endParaRPr lang="de-DE" sz="2000" dirty="0"/>
          </a:p>
          <a:p>
            <a:r>
              <a:rPr lang="en-US" sz="2000" dirty="0" smtClean="0"/>
              <a:t>had </a:t>
            </a:r>
            <a:r>
              <a:rPr lang="en-US" sz="2000" dirty="0"/>
              <a:t>its roots pushed up by the tanks</a:t>
            </a:r>
            <a:endParaRPr lang="de-DE" sz="2000" dirty="0"/>
          </a:p>
          <a:p>
            <a:r>
              <a:rPr lang="en-US" sz="2000" dirty="0" smtClean="0"/>
              <a:t>neither </a:t>
            </a:r>
            <a:r>
              <a:rPr lang="en-US" sz="2000" dirty="0"/>
              <a:t>biocides nor fertilizers were used here during the past 60 years</a:t>
            </a:r>
            <a:endParaRPr lang="de-DE" sz="2000" dirty="0"/>
          </a:p>
          <a:p>
            <a:r>
              <a:rPr lang="en-US" sz="2000" dirty="0" smtClean="0"/>
              <a:t>high </a:t>
            </a:r>
            <a:r>
              <a:rPr lang="en-US" sz="2000" dirty="0"/>
              <a:t>biodiversity</a:t>
            </a:r>
            <a:endParaRPr lang="de-DE" sz="2000" dirty="0"/>
          </a:p>
          <a:p>
            <a:r>
              <a:rPr lang="en-US" sz="2000" dirty="0" smtClean="0"/>
              <a:t>is </a:t>
            </a:r>
            <a:r>
              <a:rPr lang="en-US" sz="2000" dirty="0"/>
              <a:t>highly structured</a:t>
            </a: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769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77900" y="769620"/>
            <a:ext cx="10058400" cy="5288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of 2000/2003 investigation: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interesting insects, birds, mammals, amphibians, plants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2009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designation as a nature reserve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20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</a:t>
            </a:r>
            <a:r>
              <a:rPr lang="de-DE" sz="2000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de-DE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destruction</a:t>
            </a:r>
            <a:r>
              <a:rPr lang="de-DE" sz="20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1994: less open space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2004: more woody plants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2000: 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highly structured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wood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place of flowers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sharp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borderline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higher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vegetation =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homogenious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structure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management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tractor instead of tanks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different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management: once in a year/ two times used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858344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C:\Users\wksta\Desktop\ahogfa\DSC_086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482600"/>
            <a:ext cx="9626600" cy="598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6606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 descr="C:\Users\wksta\Desktop\ahogfa\IMG_627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584200"/>
            <a:ext cx="9626600" cy="56067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6729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C:\Users\wksta\Desktop\leonora\20170214_11321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508000"/>
            <a:ext cx="9766300" cy="584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7313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Senne</a:t>
            </a:r>
            <a:endParaRPr lang="de-DE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Heather surfaces are not natural landscapes but rather remains of former farming activities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After the clearing of the original oak-birch forest developed the heath farming industry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More nutrients were taken than introduced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Until about 1950, the old heathland was swept by the farmers in the nature conservation area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Heather surfaces are abandoned fields &gt; rectangular and very flat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Problems: Burying, High Grass, Disturbing plants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 solved by sheep weaving, sometimes machine positioning 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9164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1" descr="Bildergebnis für senn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584200"/>
            <a:ext cx="9626600" cy="558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3421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0</TotalTime>
  <Words>335</Words>
  <Application>Microsoft Office PowerPoint</Application>
  <PresentationFormat>Breitbild</PresentationFormat>
  <Paragraphs>42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Gothic</vt:lpstr>
      <vt:lpstr>Times New Roman</vt:lpstr>
      <vt:lpstr>Savon</vt:lpstr>
      <vt:lpstr>Present for the future</vt:lpstr>
      <vt:lpstr>Assignment: </vt:lpstr>
      <vt:lpstr>Biesterberg</vt:lpstr>
      <vt:lpstr>PowerPoint-Präsentation</vt:lpstr>
      <vt:lpstr>PowerPoint-Präsentation</vt:lpstr>
      <vt:lpstr>PowerPoint-Präsentation</vt:lpstr>
      <vt:lpstr>PowerPoint-Präsentation</vt:lpstr>
      <vt:lpstr>Senne</vt:lpstr>
      <vt:lpstr>PowerPoint-Präsentation</vt:lpstr>
      <vt:lpstr>PowerPoint-Präsentation</vt:lpstr>
      <vt:lpstr>PowerPoint-Präsentation</vt:lpstr>
      <vt:lpstr>Bega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 for the future</dc:title>
  <dc:creator>wksta</dc:creator>
  <cp:lastModifiedBy>wksta</cp:lastModifiedBy>
  <cp:revision>6</cp:revision>
  <dcterms:created xsi:type="dcterms:W3CDTF">2017-05-17T06:53:05Z</dcterms:created>
  <dcterms:modified xsi:type="dcterms:W3CDTF">2017-05-17T07:51:50Z</dcterms:modified>
</cp:coreProperties>
</file>