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76" r:id="rId6"/>
    <p:sldId id="277" r:id="rId7"/>
    <p:sldId id="278" r:id="rId8"/>
    <p:sldId id="266" r:id="rId9"/>
  </p:sldIdLst>
  <p:sldSz cx="12188825" cy="6858000"/>
  <p:notesSz cx="6794500" cy="99822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6" y="8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471CA7-C7F5-4357-8634-245DFB53626A}" type="datetime1">
              <a:rPr lang="de-DE" smtClean="0">
                <a:solidFill>
                  <a:schemeClr val="tx2"/>
                </a:solidFill>
              </a:rPr>
              <a:t>21.12.2017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e-DE" smtClean="0">
                <a:solidFill>
                  <a:schemeClr val="tx2"/>
                </a:solidFill>
              </a:rPr>
              <a:pPr algn="r" rtl="0"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BD9EDEE-B7FC-48B6-84C2-4E9B2A4DEB5D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9300"/>
            <a:ext cx="6651625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 smtClean="0"/>
              <a:t>Textmasterformat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1701800"/>
            <a:ext cx="10157354" cy="4394200"/>
          </a:xfrm>
        </p:spPr>
        <p:txBody>
          <a:bodyPr vert="eaVert" rtlCol="0"/>
          <a:lstStyle/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C53170-3258-4451-8276-C388C383B5A5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646A6-A3F4-4A74-A98A-2E7AEF4EF1AF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466800-FCC4-40ED-8121-852392402905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 smtClean="0"/>
              <a:t>Textmasterformat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5053304" cy="4470400"/>
          </a:xfrm>
        </p:spPr>
        <p:txBody>
          <a:bodyPr rtlCol="0">
            <a:normAutofit/>
          </a:bodyPr>
          <a:lstStyle>
            <a:lvl1pPr algn="l" rtl="0">
              <a:defRPr sz="2300" baseline="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46811" y="1701800"/>
            <a:ext cx="5027852" cy="4470400"/>
          </a:xfrm>
        </p:spPr>
        <p:txBody>
          <a:bodyPr rtlCol="0">
            <a:normAutofit/>
          </a:bodyPr>
          <a:lstStyle>
            <a:lvl1pPr algn="l" rtl="0">
              <a:defRPr sz="23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D3B511-74A1-49C1-8BBF-6E5801F20CF1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6771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17309" y="2349500"/>
            <a:ext cx="4977104" cy="38226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6771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97559" y="2349500"/>
            <a:ext cx="4977104" cy="38227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95B4C8-53B4-41A2-BC27-1A17041F23EC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21F4CC-59E5-46B4-B50C-58254FB25E79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BF8962-F33D-41F6-B966-B9C74FFE9417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9111FD-66A0-445D-8D3E-E2E26D9FA204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1C9C88-B364-42F9-97DA-AB3AB30F19DE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 smtClean="0"/>
              <a:t>Textmasterformat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580EDB4-80EA-4326-BCA5-E9CE28A4E771}" type="datetime1">
              <a:rPr lang="de-DE" smtClean="0"/>
              <a:pPr/>
              <a:t>21.12.2017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6000" dirty="0" smtClean="0"/>
              <a:t>Logo Competition</a:t>
            </a:r>
            <a:endParaRPr lang="en-US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Present for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dirty="0" smtClean="0"/>
              <a:t>We needed an amazing logo for our project which would represent us </a:t>
            </a:r>
          </a:p>
          <a:p>
            <a:pPr marL="0" indent="0" rtl="0">
              <a:buNone/>
            </a:pPr>
            <a:r>
              <a:rPr lang="en-US" dirty="0" smtClean="0"/>
              <a:t>To </a:t>
            </a:r>
            <a:r>
              <a:rPr lang="en-US" dirty="0" smtClean="0"/>
              <a:t>choose our logo for the project “Present for the Future” we had to do a competition.</a:t>
            </a:r>
          </a:p>
          <a:p>
            <a:pPr marL="0" indent="0" rtl="0">
              <a:buNone/>
            </a:pPr>
            <a:r>
              <a:rPr lang="en-US" dirty="0" smtClean="0"/>
              <a:t>Further we </a:t>
            </a:r>
            <a:r>
              <a:rPr lang="en-US" dirty="0" smtClean="0"/>
              <a:t>would like to give </a:t>
            </a:r>
            <a:r>
              <a:rPr lang="en-US" dirty="0" smtClean="0"/>
              <a:t>you a little overview </a:t>
            </a:r>
            <a:r>
              <a:rPr lang="en-US" dirty="0" smtClean="0"/>
              <a:t>of </a:t>
            </a:r>
            <a:r>
              <a:rPr lang="en-US" dirty="0" smtClean="0"/>
              <a:t>this </a:t>
            </a:r>
            <a:r>
              <a:rPr lang="en-US" dirty="0" smtClean="0"/>
              <a:t>competition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5400" dirty="0" smtClean="0"/>
              <a:t>First </a:t>
            </a:r>
            <a:r>
              <a:rPr lang="en-US" sz="5400" dirty="0" smtClean="0"/>
              <a:t>Steps </a:t>
            </a:r>
            <a:r>
              <a:rPr lang="en-US" sz="5400" dirty="0" smtClean="0"/>
              <a:t>in our Class</a:t>
            </a:r>
            <a:endParaRPr lang="en-US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/>
              <a:t>logos</a:t>
            </a:r>
            <a:r>
              <a:rPr lang="de-DE" dirty="0"/>
              <a:t> </a:t>
            </a:r>
            <a:r>
              <a:rPr lang="de-DE" dirty="0" smtClean="0"/>
              <a:t>on</a:t>
            </a:r>
            <a:r>
              <a:rPr lang="de-DE" dirty="0" smtClean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 smtClean="0"/>
              <a:t>own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creative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imagination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an </a:t>
            </a:r>
            <a:r>
              <a:rPr lang="de-DE" dirty="0" err="1" smtClean="0"/>
              <a:t>impressive</a:t>
            </a:r>
            <a:r>
              <a:rPr lang="de-DE" dirty="0" smtClean="0"/>
              <a:t> </a:t>
            </a:r>
            <a:r>
              <a:rPr lang="de-DE" dirty="0"/>
              <a:t>logo </a:t>
            </a:r>
          </a:p>
          <a:p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 in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picked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favorite</a:t>
            </a:r>
            <a:r>
              <a:rPr lang="de-DE" dirty="0" smtClean="0"/>
              <a:t> logo, </a:t>
            </a:r>
            <a:r>
              <a:rPr lang="de-DE" dirty="0" err="1" smtClean="0"/>
              <a:t>afterwards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introduced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international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5004668"/>
            <a:ext cx="2146911" cy="17164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61" y="4726022"/>
            <a:ext cx="4291885" cy="19950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8" y="4460307"/>
            <a:ext cx="2664296" cy="22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International competition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157353" cy="4470400"/>
          </a:xfrm>
        </p:spPr>
        <p:txBody>
          <a:bodyPr rtlCol="0"/>
          <a:lstStyle/>
          <a:p>
            <a:pPr rtl="0"/>
            <a:r>
              <a:rPr lang="en-US" dirty="0" smtClean="0"/>
              <a:t>One of our first steps when the international members were in Germany was, </a:t>
            </a:r>
            <a:r>
              <a:rPr lang="en-US" dirty="0" smtClean="0"/>
              <a:t>to show our </a:t>
            </a:r>
            <a:r>
              <a:rPr lang="en-US" dirty="0" smtClean="0"/>
              <a:t>best logos to the others</a:t>
            </a:r>
          </a:p>
          <a:p>
            <a:pPr rtl="0"/>
            <a:r>
              <a:rPr lang="en-US" dirty="0" smtClean="0"/>
              <a:t>After we saw all of them we </a:t>
            </a:r>
            <a:r>
              <a:rPr lang="en-US" dirty="0" smtClean="0"/>
              <a:t>hold</a:t>
            </a:r>
            <a:r>
              <a:rPr lang="en-US" dirty="0" smtClean="0"/>
              <a:t> </a:t>
            </a:r>
            <a:r>
              <a:rPr lang="en-US" dirty="0" smtClean="0"/>
              <a:t>a competition to choose our </a:t>
            </a:r>
            <a:r>
              <a:rPr lang="en-US" dirty="0" err="1" smtClean="0"/>
              <a:t>favourite</a:t>
            </a:r>
            <a:r>
              <a:rPr lang="en-US" dirty="0" smtClean="0"/>
              <a:t> logo </a:t>
            </a:r>
          </a:p>
          <a:p>
            <a:pPr rtl="0"/>
            <a:r>
              <a:rPr lang="en-US" dirty="0" smtClean="0"/>
              <a:t>The best logo of our project was </a:t>
            </a:r>
            <a:r>
              <a:rPr lang="en-US" dirty="0" smtClean="0"/>
              <a:t>from </a:t>
            </a:r>
            <a:r>
              <a:rPr lang="en-US" dirty="0"/>
              <a:t>T</a:t>
            </a:r>
            <a:r>
              <a:rPr lang="en-US" dirty="0" smtClean="0"/>
              <a:t>urkey ,although </a:t>
            </a:r>
            <a:r>
              <a:rPr lang="en-US" dirty="0" smtClean="0"/>
              <a:t>all logos were </a:t>
            </a:r>
            <a:r>
              <a:rPr lang="en-US" dirty="0" smtClean="0"/>
              <a:t>pretty impressive </a:t>
            </a:r>
          </a:p>
          <a:p>
            <a:pPr rtl="0"/>
            <a:r>
              <a:rPr lang="en-US" dirty="0" smtClean="0"/>
              <a:t>The winning logo is now the logo which we use for our project </a:t>
            </a:r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5013176"/>
            <a:ext cx="1829802" cy="16716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24" y="4958774"/>
            <a:ext cx="2564832" cy="17260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14" y="4946363"/>
            <a:ext cx="3739778" cy="17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2" y="116632"/>
            <a:ext cx="7965855" cy="5639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820" y="5949280"/>
            <a:ext cx="6768752" cy="1080120"/>
          </a:xfrm>
        </p:spPr>
        <p:txBody>
          <a:bodyPr rtlCol="0"/>
          <a:lstStyle/>
          <a:p>
            <a:pPr algn="ctr" rtl="0"/>
            <a:r>
              <a:rPr lang="en-US" dirty="0" smtClean="0"/>
              <a:t>The winning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üche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3_TF02787940_TF02787940.potx" id="{A07221C8-B975-4B87-AB41-47C02B22BFA6}" vid="{F586EF8F-8554-4952-87AF-18F7DCDD0B8D}"/>
    </a:ext>
  </a:extLst>
</a:theme>
</file>

<file path=ppt/theme/theme2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Blauer Bücherstapel (Breitbild)</Template>
  <TotalTime>0</TotalTime>
  <Words>183</Words>
  <Application>Microsoft Office PowerPoint</Application>
  <PresentationFormat>Benutzerdefiniert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Bücher 16 x 9</vt:lpstr>
      <vt:lpstr>Logo Competition</vt:lpstr>
      <vt:lpstr>Introduction</vt:lpstr>
      <vt:lpstr>First Steps in our Class</vt:lpstr>
      <vt:lpstr>International competition</vt:lpstr>
      <vt:lpstr>The winning logo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2017-11-23T12:56:37Z</dcterms:created>
  <dcterms:modified xsi:type="dcterms:W3CDTF">2017-12-21T12:08:59Z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