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6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74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6F1-35F3-47CA-AD6F-AB9521AFEC04}" type="datetimeFigureOut">
              <a:rPr lang="de-DE" smtClean="0"/>
              <a:t>17.05.2017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FA933B8-3B62-4A9E-925E-5C4C6BE605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8539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6F1-35F3-47CA-AD6F-AB9521AFEC04}" type="datetimeFigureOut">
              <a:rPr lang="de-DE" smtClean="0"/>
              <a:t>17.05.2017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FA933B8-3B62-4A9E-925E-5C4C6BE605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6761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6F1-35F3-47CA-AD6F-AB9521AFEC04}" type="datetimeFigureOut">
              <a:rPr lang="de-DE" smtClean="0"/>
              <a:t>17.05.2017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FA933B8-3B62-4A9E-925E-5C4C6BE605C8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6529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6F1-35F3-47CA-AD6F-AB9521AFEC04}" type="datetimeFigureOut">
              <a:rPr lang="de-DE" smtClean="0"/>
              <a:t>17.05.2017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FA933B8-3B62-4A9E-925E-5C4C6BE605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47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6F1-35F3-47CA-AD6F-AB9521AFEC04}" type="datetimeFigureOut">
              <a:rPr lang="de-DE" smtClean="0"/>
              <a:t>17.05.2017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FA933B8-3B62-4A9E-925E-5C4C6BE605C8}" type="slidenum">
              <a:rPr lang="de-DE" smtClean="0"/>
              <a:t>‹Nr.›</a:t>
            </a:fld>
            <a:endParaRPr lang="de-D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6900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6F1-35F3-47CA-AD6F-AB9521AFEC04}" type="datetimeFigureOut">
              <a:rPr lang="de-DE" smtClean="0"/>
              <a:t>17.05.2017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FA933B8-3B62-4A9E-925E-5C4C6BE605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4613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6F1-35F3-47CA-AD6F-AB9521AFEC04}" type="datetimeFigureOut">
              <a:rPr lang="de-DE" smtClean="0"/>
              <a:t>17.05.2017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33B8-3B62-4A9E-925E-5C4C6BE605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4060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6F1-35F3-47CA-AD6F-AB9521AFEC04}" type="datetimeFigureOut">
              <a:rPr lang="de-DE" smtClean="0"/>
              <a:t>17.05.2017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33B8-3B62-4A9E-925E-5C4C6BE605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370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6F1-35F3-47CA-AD6F-AB9521AFEC04}" type="datetimeFigureOut">
              <a:rPr lang="de-DE" smtClean="0"/>
              <a:t>17.05.2017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33B8-3B62-4A9E-925E-5C4C6BE605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913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6F1-35F3-47CA-AD6F-AB9521AFEC04}" type="datetimeFigureOut">
              <a:rPr lang="de-DE" smtClean="0"/>
              <a:t>17.05.2017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FA933B8-3B62-4A9E-925E-5C4C6BE605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443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6F1-35F3-47CA-AD6F-AB9521AFEC04}" type="datetimeFigureOut">
              <a:rPr lang="de-DE" smtClean="0"/>
              <a:t>17.05.2017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FA933B8-3B62-4A9E-925E-5C4C6BE605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539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6F1-35F3-47CA-AD6F-AB9521AFEC04}" type="datetimeFigureOut">
              <a:rPr lang="de-DE" smtClean="0"/>
              <a:t>17.05.2017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FA933B8-3B62-4A9E-925E-5C4C6BE605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904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6F1-35F3-47CA-AD6F-AB9521AFEC04}" type="datetimeFigureOut">
              <a:rPr lang="de-DE" smtClean="0"/>
              <a:t>17.05.2017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33B8-3B62-4A9E-925E-5C4C6BE605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8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6F1-35F3-47CA-AD6F-AB9521AFEC04}" type="datetimeFigureOut">
              <a:rPr lang="de-DE" smtClean="0"/>
              <a:t>17.05.2017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33B8-3B62-4A9E-925E-5C4C6BE605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568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6F1-35F3-47CA-AD6F-AB9521AFEC04}" type="datetimeFigureOut">
              <a:rPr lang="de-DE" smtClean="0"/>
              <a:t>17.05.2017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33B8-3B62-4A9E-925E-5C4C6BE605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853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E6F1-35F3-47CA-AD6F-AB9521AFEC04}" type="datetimeFigureOut">
              <a:rPr lang="de-DE" smtClean="0"/>
              <a:t>17.05.2017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FA933B8-3B62-4A9E-925E-5C4C6BE605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885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FE6F1-35F3-47CA-AD6F-AB9521AFEC04}" type="datetimeFigureOut">
              <a:rPr lang="de-DE" smtClean="0"/>
              <a:t>17.05.2017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FA933B8-3B62-4A9E-925E-5C4C6BE605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42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t</a:t>
            </a:r>
            <a:r>
              <a:rPr lang="de-DE" dirty="0" err="1" smtClean="0"/>
              <a:t>ypical</a:t>
            </a:r>
            <a:r>
              <a:rPr lang="de-DE" dirty="0" smtClean="0"/>
              <a:t> </a:t>
            </a:r>
            <a:r>
              <a:rPr lang="de-DE" dirty="0" err="1" smtClean="0"/>
              <a:t>animal</a:t>
            </a:r>
            <a:r>
              <a:rPr lang="de-DE" dirty="0" smtClean="0"/>
              <a:t> </a:t>
            </a:r>
            <a:r>
              <a:rPr lang="de-DE" dirty="0" err="1" smtClean="0"/>
              <a:t>species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plant </a:t>
            </a:r>
            <a:r>
              <a:rPr lang="de-DE" dirty="0" err="1" smtClean="0"/>
              <a:t>species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2000" dirty="0" err="1" smtClean="0"/>
              <a:t>Biesterberg</a:t>
            </a:r>
            <a:r>
              <a:rPr lang="de-DE" sz="2000" dirty="0" smtClean="0"/>
              <a:t>, Senne, </a:t>
            </a:r>
            <a:r>
              <a:rPr lang="de-DE" sz="2000" dirty="0" err="1" smtClean="0"/>
              <a:t>Bega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05564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dirty="0" err="1" smtClean="0"/>
              <a:t>Bega</a:t>
            </a:r>
            <a:r>
              <a:rPr lang="de-DE" sz="4400" dirty="0" smtClean="0"/>
              <a:t> - </a:t>
            </a:r>
            <a:r>
              <a:rPr lang="de-DE" sz="4400" dirty="0" err="1" smtClean="0"/>
              <a:t>animals</a:t>
            </a:r>
            <a:endParaRPr lang="de-DE" sz="4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17600" y="1409700"/>
            <a:ext cx="10387012" cy="5448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	  Common </a:t>
            </a:r>
            <a:r>
              <a:rPr lang="de-DE" dirty="0" err="1" smtClean="0"/>
              <a:t>rudd</a:t>
            </a:r>
            <a:r>
              <a:rPr lang="de-DE" dirty="0" smtClean="0"/>
              <a:t> 				</a:t>
            </a:r>
            <a:r>
              <a:rPr lang="en-US" dirty="0" smtClean="0"/>
              <a:t>Stone crayfish			    Common </a:t>
            </a:r>
            <a:r>
              <a:rPr lang="en-US" dirty="0"/>
              <a:t>kingfisher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(</a:t>
            </a:r>
            <a:r>
              <a:rPr lang="de-DE" dirty="0" err="1" smtClean="0"/>
              <a:t>Scardinius</a:t>
            </a:r>
            <a:r>
              <a:rPr lang="de-DE" dirty="0" smtClean="0"/>
              <a:t> </a:t>
            </a:r>
            <a:r>
              <a:rPr lang="de-DE" dirty="0" err="1" smtClean="0"/>
              <a:t>erythrophthalmus</a:t>
            </a:r>
            <a:r>
              <a:rPr lang="de-DE" dirty="0" smtClean="0"/>
              <a:t>)</a:t>
            </a:r>
            <a:r>
              <a:rPr lang="en-US" dirty="0" smtClean="0"/>
              <a:t> (</a:t>
            </a:r>
            <a:r>
              <a:rPr lang="en-US" dirty="0" err="1" smtClean="0"/>
              <a:t>austropotamobius</a:t>
            </a:r>
            <a:r>
              <a:rPr lang="en-US" dirty="0" smtClean="0"/>
              <a:t> </a:t>
            </a:r>
            <a:r>
              <a:rPr lang="en-US" dirty="0" err="1" smtClean="0"/>
              <a:t>torrentium</a:t>
            </a:r>
            <a:r>
              <a:rPr lang="en-US" dirty="0" smtClean="0"/>
              <a:t>)		(</a:t>
            </a:r>
            <a:r>
              <a:rPr lang="en-US" dirty="0" err="1"/>
              <a:t>alcedo</a:t>
            </a:r>
            <a:r>
              <a:rPr lang="en-US" dirty="0"/>
              <a:t> </a:t>
            </a:r>
            <a:r>
              <a:rPr lang="en-US" dirty="0" err="1"/>
              <a:t>atthis</a:t>
            </a:r>
            <a:r>
              <a:rPr lang="en-US" dirty="0"/>
              <a:t>)</a:t>
            </a:r>
            <a:endParaRPr lang="de-DE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Egyptian </a:t>
            </a:r>
            <a:r>
              <a:rPr lang="en-US" dirty="0"/>
              <a:t>goose </a:t>
            </a:r>
            <a:r>
              <a:rPr lang="en-US" dirty="0" smtClean="0"/>
              <a:t>				     </a:t>
            </a:r>
            <a:r>
              <a:rPr lang="de-DE" dirty="0" err="1" smtClean="0"/>
              <a:t>Colias</a:t>
            </a:r>
            <a:r>
              <a:rPr lang="de-DE" dirty="0" smtClean="0"/>
              <a:t> </a:t>
            </a:r>
            <a:r>
              <a:rPr lang="de-DE" dirty="0" err="1"/>
              <a:t>croceus</a:t>
            </a:r>
            <a:r>
              <a:rPr lang="de-DE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err="1"/>
              <a:t>Alopochen</a:t>
            </a:r>
            <a:r>
              <a:rPr lang="en-US" dirty="0"/>
              <a:t> </a:t>
            </a:r>
            <a:r>
              <a:rPr lang="en-US" dirty="0" err="1"/>
              <a:t>aegyptiacus</a:t>
            </a:r>
            <a:r>
              <a:rPr lang="en-US" dirty="0"/>
              <a:t>) </a:t>
            </a:r>
            <a:r>
              <a:rPr lang="en-US" dirty="0" smtClean="0"/>
              <a:t>		    </a:t>
            </a:r>
            <a:r>
              <a:rPr lang="de-DE" dirty="0" smtClean="0"/>
              <a:t>(</a:t>
            </a:r>
            <a:r>
              <a:rPr lang="de-DE" dirty="0" err="1"/>
              <a:t>Colias</a:t>
            </a:r>
            <a:r>
              <a:rPr lang="de-DE" dirty="0"/>
              <a:t> </a:t>
            </a:r>
            <a:r>
              <a:rPr lang="de-DE" dirty="0" err="1"/>
              <a:t>croceus</a:t>
            </a:r>
            <a:r>
              <a:rPr lang="de-DE" dirty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en-US" dirty="0" smtClean="0"/>
              <a:t>				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499" y="2252004"/>
            <a:ext cx="2006601" cy="156420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519" y="2320920"/>
            <a:ext cx="1996282" cy="149528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7220" y="2283619"/>
            <a:ext cx="2303066" cy="153258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0837" y="4658509"/>
            <a:ext cx="2417764" cy="184389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2272" y="470892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dirty="0" err="1" smtClean="0"/>
              <a:t>Bega</a:t>
            </a:r>
            <a:endParaRPr lang="de-DE" sz="4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74157" y="2133600"/>
            <a:ext cx="9930455" cy="3777622"/>
          </a:xfrm>
        </p:spPr>
        <p:txBody>
          <a:bodyPr>
            <a:normAutofit/>
          </a:bodyPr>
          <a:lstStyle/>
          <a:p>
            <a:r>
              <a:rPr lang="de-DE" sz="2400" dirty="0" smtClean="0"/>
              <a:t>In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upper</a:t>
            </a:r>
            <a:r>
              <a:rPr lang="de-DE" sz="2400" dirty="0" smtClean="0"/>
              <a:t> </a:t>
            </a:r>
            <a:r>
              <a:rPr lang="de-DE" sz="2400" dirty="0" err="1" smtClean="0"/>
              <a:t>part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Bega</a:t>
            </a:r>
            <a:r>
              <a:rPr lang="de-DE" sz="2400" dirty="0" smtClean="0"/>
              <a:t> </a:t>
            </a:r>
            <a:r>
              <a:rPr lang="de-DE" sz="2400" dirty="0" err="1" smtClean="0"/>
              <a:t>runs</a:t>
            </a:r>
            <a:r>
              <a:rPr lang="de-DE" sz="2400" dirty="0" smtClean="0"/>
              <a:t> </a:t>
            </a:r>
            <a:r>
              <a:rPr lang="de-DE" sz="2400" dirty="0" err="1" smtClean="0"/>
              <a:t>very</a:t>
            </a:r>
            <a:r>
              <a:rPr lang="de-DE" sz="2400" dirty="0" smtClean="0"/>
              <a:t> </a:t>
            </a:r>
            <a:r>
              <a:rPr lang="de-DE" sz="2400" dirty="0" err="1" smtClean="0"/>
              <a:t>slowly</a:t>
            </a:r>
            <a:r>
              <a:rPr lang="de-DE" sz="2400" dirty="0" smtClean="0"/>
              <a:t> </a:t>
            </a:r>
            <a:r>
              <a:rPr lang="de-DE" sz="2400" dirty="0" err="1" smtClean="0"/>
              <a:t>because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its</a:t>
            </a:r>
            <a:r>
              <a:rPr lang="de-DE" sz="2400" dirty="0" smtClean="0"/>
              <a:t> </a:t>
            </a:r>
            <a:r>
              <a:rPr lang="de-DE" sz="2400" dirty="0" err="1" smtClean="0"/>
              <a:t>windy</a:t>
            </a:r>
            <a:r>
              <a:rPr lang="de-DE" sz="2400" dirty="0" smtClean="0"/>
              <a:t> </a:t>
            </a:r>
            <a:r>
              <a:rPr lang="de-DE" sz="2400" dirty="0" err="1" smtClean="0"/>
              <a:t>course</a:t>
            </a:r>
            <a:endParaRPr lang="de-DE" sz="2400" dirty="0"/>
          </a:p>
          <a:p>
            <a:r>
              <a:rPr lang="de-DE" sz="2400" dirty="0" err="1" smtClean="0"/>
              <a:t>It</a:t>
            </a:r>
            <a:r>
              <a:rPr lang="de-DE" sz="2400" dirty="0" smtClean="0"/>
              <a:t> </a:t>
            </a:r>
            <a:r>
              <a:rPr lang="de-DE" sz="2400" dirty="0" err="1" smtClean="0"/>
              <a:t>has</a:t>
            </a:r>
            <a:r>
              <a:rPr lang="de-DE" sz="2400" dirty="0" smtClean="0"/>
              <a:t> </a:t>
            </a:r>
            <a:r>
              <a:rPr lang="de-DE" sz="2400" dirty="0" err="1" smtClean="0"/>
              <a:t>pretty</a:t>
            </a:r>
            <a:r>
              <a:rPr lang="de-DE" sz="2400" dirty="0" smtClean="0"/>
              <a:t> </a:t>
            </a:r>
            <a:r>
              <a:rPr lang="de-DE" sz="2400" dirty="0" err="1" smtClean="0"/>
              <a:t>much</a:t>
            </a:r>
            <a:r>
              <a:rPr lang="de-DE" sz="2400" dirty="0" smtClean="0"/>
              <a:t> </a:t>
            </a:r>
            <a:r>
              <a:rPr lang="de-DE" sz="2400" dirty="0" err="1" smtClean="0"/>
              <a:t>kept</a:t>
            </a:r>
            <a:r>
              <a:rPr lang="de-DE" sz="2400" dirty="0" smtClean="0"/>
              <a:t> </a:t>
            </a:r>
            <a:r>
              <a:rPr lang="de-DE" sz="2400" dirty="0" err="1" smtClean="0"/>
              <a:t>its</a:t>
            </a:r>
            <a:r>
              <a:rPr lang="de-DE" sz="2400" dirty="0" smtClean="0"/>
              <a:t> </a:t>
            </a:r>
            <a:r>
              <a:rPr lang="de-DE" sz="2400" dirty="0" err="1" smtClean="0"/>
              <a:t>natural</a:t>
            </a:r>
            <a:r>
              <a:rPr lang="de-DE" sz="2400" dirty="0" smtClean="0"/>
              <a:t> </a:t>
            </a:r>
            <a:r>
              <a:rPr lang="de-DE" sz="2400" dirty="0" err="1" smtClean="0"/>
              <a:t>condition</a:t>
            </a:r>
            <a:endParaRPr lang="de-DE" sz="2400" dirty="0" smtClean="0"/>
          </a:p>
          <a:p>
            <a:r>
              <a:rPr lang="de-DE" sz="2400" dirty="0" smtClean="0"/>
              <a:t>Due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this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Bega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home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endangered</a:t>
            </a:r>
            <a:r>
              <a:rPr lang="de-DE" sz="2400" dirty="0" smtClean="0"/>
              <a:t> </a:t>
            </a:r>
            <a:r>
              <a:rPr lang="de-DE" sz="2400" dirty="0" err="1" smtClean="0"/>
              <a:t>species</a:t>
            </a:r>
            <a:r>
              <a:rPr lang="de-DE" sz="2400" dirty="0" smtClean="0"/>
              <a:t> </a:t>
            </a:r>
            <a:r>
              <a:rPr lang="de-DE" sz="2400" dirty="0" err="1" smtClean="0"/>
              <a:t>as</a:t>
            </a:r>
            <a:r>
              <a:rPr lang="de-DE" sz="2400" dirty="0" smtClean="0"/>
              <a:t> </a:t>
            </a:r>
            <a:r>
              <a:rPr lang="de-DE" sz="2400" dirty="0" err="1" smtClean="0"/>
              <a:t>well</a:t>
            </a:r>
            <a:r>
              <a:rPr lang="de-DE" sz="2400" dirty="0" smtClean="0"/>
              <a:t> </a:t>
            </a:r>
            <a:r>
              <a:rPr lang="de-DE" sz="2400" dirty="0" err="1" smtClean="0"/>
              <a:t>as</a:t>
            </a:r>
            <a:r>
              <a:rPr lang="de-DE" sz="2400" dirty="0" smtClean="0"/>
              <a:t> rare </a:t>
            </a:r>
            <a:r>
              <a:rPr lang="de-DE" sz="2400" dirty="0" err="1" smtClean="0"/>
              <a:t>plants</a:t>
            </a:r>
            <a:r>
              <a:rPr lang="de-DE" sz="2400" dirty="0" smtClean="0"/>
              <a:t> </a:t>
            </a:r>
          </a:p>
          <a:p>
            <a:r>
              <a:rPr lang="de-DE" sz="2400" dirty="0" smtClean="0"/>
              <a:t>As a </a:t>
            </a:r>
            <a:r>
              <a:rPr lang="de-DE" sz="2400" dirty="0" err="1" smtClean="0"/>
              <a:t>consequence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Begatal</a:t>
            </a:r>
            <a:r>
              <a:rPr lang="de-DE" sz="2400" dirty="0" smtClean="0"/>
              <a:t> </a:t>
            </a:r>
            <a:r>
              <a:rPr lang="de-DE" sz="2400" dirty="0" err="1" smtClean="0"/>
              <a:t>became</a:t>
            </a:r>
            <a:r>
              <a:rPr lang="de-DE" sz="2400" dirty="0" smtClean="0"/>
              <a:t> a </a:t>
            </a:r>
            <a:r>
              <a:rPr lang="de-DE" sz="2400" dirty="0" err="1" smtClean="0"/>
              <a:t>designated</a:t>
            </a:r>
            <a:r>
              <a:rPr lang="de-DE" sz="2400" dirty="0" smtClean="0"/>
              <a:t> </a:t>
            </a:r>
            <a:r>
              <a:rPr lang="de-DE" sz="2400" dirty="0" err="1" smtClean="0"/>
              <a:t>nature</a:t>
            </a:r>
            <a:r>
              <a:rPr lang="de-DE" sz="2400" dirty="0" smtClean="0"/>
              <a:t> </a:t>
            </a:r>
            <a:r>
              <a:rPr lang="de-DE" sz="2400" dirty="0" err="1" smtClean="0"/>
              <a:t>reserve</a:t>
            </a:r>
            <a:r>
              <a:rPr lang="de-DE" sz="2400" dirty="0" smtClean="0"/>
              <a:t> in1996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71526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86000" y="1841500"/>
            <a:ext cx="9574212" cy="40951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8000" dirty="0" err="1" smtClean="0"/>
              <a:t>Thanks</a:t>
            </a:r>
            <a:r>
              <a:rPr lang="de-DE" sz="8000" dirty="0" smtClean="0"/>
              <a:t> </a:t>
            </a:r>
            <a:r>
              <a:rPr lang="de-DE" sz="8000" dirty="0" err="1" smtClean="0"/>
              <a:t>for</a:t>
            </a:r>
            <a:r>
              <a:rPr lang="de-DE" sz="8000" dirty="0" smtClean="0"/>
              <a:t> </a:t>
            </a:r>
            <a:r>
              <a:rPr lang="de-DE" sz="8000" dirty="0" err="1" smtClean="0"/>
              <a:t>listening</a:t>
            </a:r>
            <a:endParaRPr lang="de-DE" sz="8000" dirty="0"/>
          </a:p>
        </p:txBody>
      </p:sp>
    </p:spTree>
    <p:extLst>
      <p:ext uri="{BB962C8B-B14F-4D97-AF65-F5344CB8AC3E}">
        <p14:creationId xmlns:p14="http://schemas.microsoft.com/office/powerpoint/2010/main" val="272712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Assignment</a:t>
            </a:r>
            <a:endParaRPr lang="de-DE" sz="4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71868" y="2133600"/>
            <a:ext cx="9432744" cy="3777622"/>
          </a:xfrm>
        </p:spPr>
        <p:txBody>
          <a:bodyPr>
            <a:normAutofit/>
          </a:bodyPr>
          <a:lstStyle/>
          <a:p>
            <a:r>
              <a:rPr lang="de-DE" sz="2400" dirty="0" smtClean="0"/>
              <a:t>Name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describe</a:t>
            </a:r>
            <a:r>
              <a:rPr lang="de-DE" sz="2400" dirty="0" smtClean="0"/>
              <a:t> </a:t>
            </a:r>
            <a:r>
              <a:rPr lang="de-DE" sz="2400" dirty="0" err="1" smtClean="0"/>
              <a:t>typical</a:t>
            </a:r>
            <a:r>
              <a:rPr lang="de-DE" sz="2400" dirty="0" smtClean="0"/>
              <a:t> </a:t>
            </a:r>
            <a:r>
              <a:rPr lang="de-DE" sz="2400" dirty="0" err="1" smtClean="0"/>
              <a:t>animal</a:t>
            </a:r>
            <a:r>
              <a:rPr lang="de-DE" sz="2400" dirty="0" smtClean="0"/>
              <a:t> </a:t>
            </a:r>
            <a:r>
              <a:rPr lang="de-DE" sz="2400" dirty="0" err="1" smtClean="0"/>
              <a:t>species</a:t>
            </a:r>
            <a:r>
              <a:rPr lang="de-DE" sz="2400" dirty="0"/>
              <a:t> </a:t>
            </a:r>
            <a:r>
              <a:rPr lang="de-DE" sz="2400" dirty="0" err="1" smtClean="0"/>
              <a:t>as</a:t>
            </a:r>
            <a:r>
              <a:rPr lang="de-DE" sz="2400" dirty="0" smtClean="0"/>
              <a:t> </a:t>
            </a:r>
            <a:r>
              <a:rPr lang="de-DE" sz="2400" dirty="0" err="1" smtClean="0"/>
              <a:t>well</a:t>
            </a:r>
            <a:r>
              <a:rPr lang="de-DE" sz="2400" dirty="0" smtClean="0"/>
              <a:t> </a:t>
            </a:r>
            <a:r>
              <a:rPr lang="de-DE" sz="2400" dirty="0" err="1" smtClean="0"/>
              <a:t>as</a:t>
            </a:r>
            <a:r>
              <a:rPr lang="de-DE" sz="2400" dirty="0" smtClean="0"/>
              <a:t> plant </a:t>
            </a:r>
            <a:r>
              <a:rPr lang="de-DE" sz="2400" dirty="0" err="1" smtClean="0"/>
              <a:t>species</a:t>
            </a:r>
            <a:r>
              <a:rPr lang="de-DE" sz="2400" dirty="0" smtClean="0"/>
              <a:t> </a:t>
            </a:r>
            <a:r>
              <a:rPr lang="de-DE" sz="2400" dirty="0" err="1" smtClean="0"/>
              <a:t>that</a:t>
            </a:r>
            <a:r>
              <a:rPr lang="de-DE" sz="2400" dirty="0" smtClean="0"/>
              <a:t> </a:t>
            </a:r>
            <a:r>
              <a:rPr lang="de-DE" sz="2400" dirty="0" err="1" smtClean="0"/>
              <a:t>have</a:t>
            </a:r>
            <a:r>
              <a:rPr lang="de-DE" sz="2400" dirty="0" smtClean="0"/>
              <a:t> </a:t>
            </a:r>
            <a:r>
              <a:rPr lang="de-DE" sz="2400" dirty="0" err="1" smtClean="0"/>
              <a:t>adapted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specific</a:t>
            </a:r>
            <a:r>
              <a:rPr lang="de-DE" sz="2400" dirty="0" smtClean="0"/>
              <a:t> </a:t>
            </a:r>
            <a:r>
              <a:rPr lang="de-DE" sz="2400" dirty="0" err="1" smtClean="0"/>
              <a:t>features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conditions</a:t>
            </a:r>
            <a:r>
              <a:rPr lang="de-DE" sz="2400" dirty="0" smtClean="0"/>
              <a:t> in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nature</a:t>
            </a:r>
            <a:r>
              <a:rPr lang="de-DE" sz="2400" dirty="0" smtClean="0"/>
              <a:t> </a:t>
            </a:r>
            <a:r>
              <a:rPr lang="de-DE" sz="2400" dirty="0" err="1" smtClean="0"/>
              <a:t>reserve</a:t>
            </a:r>
            <a:endParaRPr lang="de-DE" sz="2400" dirty="0" smtClean="0"/>
          </a:p>
          <a:p>
            <a:r>
              <a:rPr lang="de-DE" sz="2400" dirty="0" smtClean="0"/>
              <a:t>Also </a:t>
            </a:r>
            <a:r>
              <a:rPr lang="de-DE" sz="2400" dirty="0" err="1" smtClean="0"/>
              <a:t>mention</a:t>
            </a:r>
            <a:r>
              <a:rPr lang="de-DE" sz="2400" dirty="0" smtClean="0"/>
              <a:t> </a:t>
            </a:r>
            <a:r>
              <a:rPr lang="de-DE" sz="2400" dirty="0" err="1" smtClean="0"/>
              <a:t>those</a:t>
            </a:r>
            <a:r>
              <a:rPr lang="de-DE" sz="2400" dirty="0" smtClean="0"/>
              <a:t> </a:t>
            </a:r>
            <a:r>
              <a:rPr lang="de-DE" sz="2400" dirty="0" err="1" smtClean="0"/>
              <a:t>species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animals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plants</a:t>
            </a:r>
            <a:r>
              <a:rPr lang="de-DE" sz="2400" dirty="0" smtClean="0"/>
              <a:t> </a:t>
            </a:r>
            <a:r>
              <a:rPr lang="de-DE" sz="2400" dirty="0" err="1" smtClean="0"/>
              <a:t>that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particularly</a:t>
            </a:r>
            <a:r>
              <a:rPr lang="de-DE" sz="2400" dirty="0" smtClean="0"/>
              <a:t> </a:t>
            </a:r>
            <a:r>
              <a:rPr lang="de-DE" sz="2400" dirty="0" err="1" smtClean="0"/>
              <a:t>threatened</a:t>
            </a:r>
            <a:r>
              <a:rPr lang="de-DE" sz="2400" dirty="0" smtClean="0"/>
              <a:t> </a:t>
            </a:r>
            <a:r>
              <a:rPr lang="de-DE" sz="2400" dirty="0" err="1" smtClean="0"/>
              <a:t>when</a:t>
            </a:r>
            <a:r>
              <a:rPr lang="de-DE" sz="2400" dirty="0" smtClean="0"/>
              <a:t> </a:t>
            </a:r>
            <a:r>
              <a:rPr lang="de-DE" sz="2400" dirty="0" err="1" smtClean="0"/>
              <a:t>it</a:t>
            </a:r>
            <a:r>
              <a:rPr lang="de-DE" sz="2400" dirty="0" smtClean="0"/>
              <a:t> </a:t>
            </a:r>
            <a:r>
              <a:rPr lang="de-DE" sz="2400" dirty="0" err="1" smtClean="0"/>
              <a:t>comes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changes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abiotic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biotic</a:t>
            </a:r>
            <a:r>
              <a:rPr lang="de-DE" sz="2400" dirty="0" smtClean="0"/>
              <a:t> </a:t>
            </a:r>
            <a:r>
              <a:rPr lang="de-DE" sz="2400" dirty="0" err="1" smtClean="0"/>
              <a:t>factors</a:t>
            </a:r>
            <a:r>
              <a:rPr lang="de-DE" sz="2400" dirty="0" smtClean="0"/>
              <a:t>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219919" y="117396"/>
            <a:ext cx="18473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777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83990"/>
          </a:xfrm>
        </p:spPr>
        <p:txBody>
          <a:bodyPr>
            <a:noAutofit/>
          </a:bodyPr>
          <a:lstStyle/>
          <a:p>
            <a:r>
              <a:rPr lang="de-DE" sz="4400" dirty="0" err="1" smtClean="0"/>
              <a:t>Biesterberg</a:t>
            </a:r>
            <a:r>
              <a:rPr lang="de-DE" sz="4400" dirty="0" smtClean="0"/>
              <a:t> - </a:t>
            </a:r>
            <a:r>
              <a:rPr lang="de-DE" sz="4400" dirty="0" err="1" smtClean="0"/>
              <a:t>plants</a:t>
            </a:r>
            <a:endParaRPr lang="de-DE" sz="4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3000" y="1409700"/>
            <a:ext cx="10361612" cy="5156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Common chicory </a:t>
            </a:r>
            <a:r>
              <a:rPr lang="en-US" i="1" dirty="0"/>
              <a:t>(</a:t>
            </a:r>
            <a:r>
              <a:rPr lang="en-US" i="1" dirty="0" err="1"/>
              <a:t>Cichoriumintybus</a:t>
            </a:r>
            <a:r>
              <a:rPr lang="en-US" i="1" dirty="0" smtClean="0"/>
              <a:t>)</a:t>
            </a:r>
            <a:r>
              <a:rPr lang="de-DE" dirty="0"/>
              <a:t> </a:t>
            </a:r>
            <a:r>
              <a:rPr lang="de-DE" dirty="0" smtClean="0"/>
              <a:t>                        </a:t>
            </a:r>
            <a:r>
              <a:rPr lang="de-DE" dirty="0" err="1" smtClean="0"/>
              <a:t>Sherardia</a:t>
            </a:r>
            <a:r>
              <a:rPr lang="de-DE" dirty="0" smtClean="0"/>
              <a:t> </a:t>
            </a:r>
            <a:r>
              <a:rPr lang="de-DE" i="1" dirty="0"/>
              <a:t>(</a:t>
            </a:r>
            <a:r>
              <a:rPr lang="de-DE" i="1" dirty="0" err="1"/>
              <a:t>Sherardiaarvensis</a:t>
            </a:r>
            <a:r>
              <a:rPr lang="de-DE" i="1" dirty="0"/>
              <a:t>) 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		   </a:t>
            </a:r>
            <a:r>
              <a:rPr lang="en-US" dirty="0" err="1" smtClean="0"/>
              <a:t>Birdsfoot</a:t>
            </a:r>
            <a:r>
              <a:rPr lang="en-US" dirty="0" smtClean="0"/>
              <a:t> trefoil </a:t>
            </a:r>
            <a:r>
              <a:rPr lang="en-US" i="1" dirty="0" smtClean="0"/>
              <a:t>(Lotus </a:t>
            </a:r>
            <a:r>
              <a:rPr lang="en-US" i="1" dirty="0" err="1"/>
              <a:t>corniculatus</a:t>
            </a:r>
            <a:r>
              <a:rPr lang="en-US" i="1" dirty="0" smtClean="0"/>
              <a:t>)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985" y="1839487"/>
            <a:ext cx="2311827" cy="188653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812" y="4363677"/>
            <a:ext cx="2704956" cy="179582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7668" y="1839488"/>
            <a:ext cx="2508694" cy="18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1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dirty="0" err="1" smtClean="0"/>
              <a:t>Biesterberg</a:t>
            </a:r>
            <a:r>
              <a:rPr lang="de-DE" sz="4400" dirty="0" smtClean="0"/>
              <a:t> - </a:t>
            </a:r>
            <a:r>
              <a:rPr lang="de-DE" sz="4400" dirty="0" err="1" smtClean="0"/>
              <a:t>animals</a:t>
            </a:r>
            <a:endParaRPr lang="de-DE" sz="4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52600" y="1727200"/>
            <a:ext cx="9752012" cy="49403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Red-backed shrike     Skylark </a:t>
            </a:r>
            <a:r>
              <a:rPr lang="en-US" i="1" dirty="0" smtClean="0"/>
              <a:t>(</a:t>
            </a:r>
            <a:r>
              <a:rPr lang="en-US" i="1" dirty="0" err="1" smtClean="0"/>
              <a:t>AlaudaArvensis</a:t>
            </a:r>
            <a:r>
              <a:rPr lang="en-US" i="1" dirty="0" smtClean="0"/>
              <a:t>)</a:t>
            </a:r>
            <a:r>
              <a:rPr lang="de-DE" dirty="0"/>
              <a:t> </a:t>
            </a:r>
            <a:r>
              <a:rPr lang="de-DE" dirty="0" smtClean="0"/>
              <a:t>     </a:t>
            </a:r>
            <a:r>
              <a:rPr lang="de-DE" dirty="0" err="1" smtClean="0"/>
              <a:t>Restharrow</a:t>
            </a:r>
            <a:r>
              <a:rPr lang="de-DE" dirty="0" smtClean="0"/>
              <a:t> </a:t>
            </a:r>
            <a:r>
              <a:rPr lang="de-DE" dirty="0" err="1"/>
              <a:t>chalk-blue</a:t>
            </a:r>
            <a:r>
              <a:rPr lang="de-DE" dirty="0"/>
              <a:t> </a:t>
            </a:r>
            <a:r>
              <a:rPr lang="en-US" i="1" dirty="0" smtClean="0"/>
              <a:t>(</a:t>
            </a:r>
            <a:r>
              <a:rPr lang="en-US" i="1" dirty="0" err="1" smtClean="0"/>
              <a:t>LanniusCollurio</a:t>
            </a:r>
            <a:r>
              <a:rPr lang="en-US" i="1" dirty="0" smtClean="0"/>
              <a:t>)								        </a:t>
            </a:r>
            <a:r>
              <a:rPr lang="de-DE" i="1" dirty="0" smtClean="0"/>
              <a:t>(</a:t>
            </a:r>
            <a:r>
              <a:rPr lang="de-DE" i="1" dirty="0" err="1" smtClean="0"/>
              <a:t>Polyommatuslcarus</a:t>
            </a:r>
            <a:r>
              <a:rPr lang="de-DE" i="1" dirty="0" smtClean="0"/>
              <a:t>)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Owl </a:t>
            </a:r>
            <a:r>
              <a:rPr lang="en-US" i="1" dirty="0"/>
              <a:t>(</a:t>
            </a:r>
            <a:r>
              <a:rPr lang="en-US" i="1" dirty="0" err="1"/>
              <a:t>BubuBubu</a:t>
            </a:r>
            <a:r>
              <a:rPr lang="en-US" i="1" dirty="0" smtClean="0"/>
              <a:t>)</a:t>
            </a:r>
            <a:r>
              <a:rPr lang="en-US" dirty="0"/>
              <a:t> </a:t>
            </a:r>
            <a:r>
              <a:rPr lang="en-US" dirty="0" smtClean="0"/>
              <a:t>       Great </a:t>
            </a:r>
            <a:r>
              <a:rPr lang="en-US" dirty="0"/>
              <a:t>crested </a:t>
            </a:r>
            <a:r>
              <a:rPr lang="en-US" dirty="0" smtClean="0"/>
              <a:t>newt                Six-spot </a:t>
            </a:r>
            <a:r>
              <a:rPr lang="en-US" dirty="0"/>
              <a:t>burnet </a:t>
            </a:r>
            <a:r>
              <a:rPr lang="de-DE" dirty="0" smtClean="0"/>
              <a:t>					 					   </a:t>
            </a:r>
            <a:r>
              <a:rPr lang="en-US" i="1" dirty="0" smtClean="0"/>
              <a:t>(</a:t>
            </a:r>
            <a:r>
              <a:rPr lang="en-US" i="1" dirty="0" err="1"/>
              <a:t>Trituruscristatus</a:t>
            </a:r>
            <a:r>
              <a:rPr lang="en-US" i="1" dirty="0" smtClean="0"/>
              <a:t>)</a:t>
            </a:r>
            <a:r>
              <a:rPr lang="en-US" i="1" dirty="0"/>
              <a:t> </a:t>
            </a:r>
            <a:r>
              <a:rPr lang="en-US" i="1" dirty="0" smtClean="0"/>
              <a:t>			(</a:t>
            </a:r>
            <a:r>
              <a:rPr lang="en-US" i="1" dirty="0" err="1"/>
              <a:t>ZygaenaFilipendulae</a:t>
            </a:r>
            <a:r>
              <a:rPr lang="en-US" i="1" dirty="0"/>
              <a:t>)</a:t>
            </a:r>
            <a:r>
              <a:rPr lang="de-DE" dirty="0"/>
              <a:t>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283" y="2495550"/>
            <a:ext cx="1225816" cy="1833268"/>
          </a:xfrm>
          <a:prstGeom prst="rect">
            <a:avLst/>
          </a:prstGeom>
          <a:noFill/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282" y="4821391"/>
            <a:ext cx="1225817" cy="184610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4811" y="2495550"/>
            <a:ext cx="1968777" cy="134269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3419" y="5136297"/>
            <a:ext cx="2168291" cy="136610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3040" y="2495550"/>
            <a:ext cx="2206497" cy="147955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6709" y="5078190"/>
            <a:ext cx="2279158" cy="152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9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dirty="0" err="1" smtClean="0"/>
              <a:t>Biesterberg</a:t>
            </a:r>
            <a:endParaRPr lang="de-DE" sz="4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93135" y="2122025"/>
            <a:ext cx="9884156" cy="3777622"/>
          </a:xfrm>
        </p:spPr>
        <p:txBody>
          <a:bodyPr>
            <a:normAutofit/>
          </a:bodyPr>
          <a:lstStyle/>
          <a:p>
            <a:r>
              <a:rPr lang="de-DE" sz="2400" dirty="0" smtClean="0"/>
              <a:t>Animals </a:t>
            </a:r>
            <a:r>
              <a:rPr lang="de-DE" sz="2400" dirty="0" err="1" smtClean="0"/>
              <a:t>that</a:t>
            </a:r>
            <a:r>
              <a:rPr lang="de-DE" sz="2400" dirty="0" smtClean="0"/>
              <a:t> live in </a:t>
            </a:r>
            <a:r>
              <a:rPr lang="de-DE" sz="2400" dirty="0" err="1" smtClean="0"/>
              <a:t>Biesterberg</a:t>
            </a:r>
            <a:r>
              <a:rPr lang="de-DE" sz="2400" dirty="0" smtClean="0"/>
              <a:t> like </a:t>
            </a:r>
            <a:r>
              <a:rPr lang="en-US" sz="2400" dirty="0" smtClean="0"/>
              <a:t>slightly </a:t>
            </a:r>
            <a:r>
              <a:rPr lang="en-US" sz="2400" dirty="0"/>
              <a:t>open, sunny areas </a:t>
            </a:r>
            <a:endParaRPr lang="en-US" sz="2400" dirty="0" smtClean="0"/>
          </a:p>
          <a:p>
            <a:r>
              <a:rPr lang="en-US" sz="2400" dirty="0" smtClean="0"/>
              <a:t>Due to this, these animals would disappear if </a:t>
            </a:r>
            <a:r>
              <a:rPr lang="en-US" sz="2400" dirty="0"/>
              <a:t>the forest </a:t>
            </a:r>
            <a:r>
              <a:rPr lang="en-US" sz="2400" dirty="0" smtClean="0"/>
              <a:t>overgrew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anks have stopped driving there and </a:t>
            </a:r>
            <a:r>
              <a:rPr lang="en-US" sz="2400" dirty="0"/>
              <a:t>the forest will </a:t>
            </a:r>
            <a:r>
              <a:rPr lang="en-US" sz="2400" dirty="0" smtClean="0"/>
              <a:t>overgrow </a:t>
            </a:r>
            <a:r>
              <a:rPr lang="en-US" sz="2400" dirty="0"/>
              <a:t>if we </a:t>
            </a:r>
            <a:r>
              <a:rPr lang="en-US" sz="2400" dirty="0" smtClean="0"/>
              <a:t>do not </a:t>
            </a:r>
            <a:r>
              <a:rPr lang="en-US" sz="2400" dirty="0"/>
              <a:t>do </a:t>
            </a:r>
            <a:r>
              <a:rPr lang="en-US" sz="2400" dirty="0" smtClean="0"/>
              <a:t>anything about it</a:t>
            </a:r>
          </a:p>
          <a:p>
            <a:r>
              <a:rPr lang="en-US" sz="2400" dirty="0" smtClean="0"/>
              <a:t>Mostly consists of nutrient-poor, barren grassland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963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dirty="0" smtClean="0"/>
              <a:t>Senne - </a:t>
            </a:r>
            <a:r>
              <a:rPr lang="de-DE" sz="4400" dirty="0" err="1" smtClean="0"/>
              <a:t>plants</a:t>
            </a:r>
            <a:endParaRPr lang="de-DE" sz="4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57400" y="1409700"/>
            <a:ext cx="9447212" cy="4501522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    Maiden </a:t>
            </a:r>
            <a:r>
              <a:rPr lang="de-DE" dirty="0"/>
              <a:t>Pink                          </a:t>
            </a:r>
            <a:r>
              <a:rPr lang="de-DE" dirty="0" err="1" smtClean="0"/>
              <a:t>Sphagnum</a:t>
            </a:r>
            <a:r>
              <a:rPr lang="de-DE" dirty="0" smtClean="0"/>
              <a:t> </a:t>
            </a:r>
            <a:r>
              <a:rPr lang="de-DE" dirty="0"/>
              <a:t>Marsh </a:t>
            </a:r>
            <a:r>
              <a:rPr lang="de-DE" dirty="0" err="1" smtClean="0"/>
              <a:t>Orchid</a:t>
            </a:r>
            <a:r>
              <a:rPr lang="de-DE" dirty="0" smtClean="0"/>
              <a:t>          </a:t>
            </a:r>
            <a:r>
              <a:rPr lang="en-US" dirty="0"/>
              <a:t>F</a:t>
            </a:r>
            <a:r>
              <a:rPr lang="en-US" dirty="0" smtClean="0"/>
              <a:t>lowering </a:t>
            </a:r>
            <a:r>
              <a:rPr lang="en-US" dirty="0"/>
              <a:t>Heather 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(</a:t>
            </a:r>
            <a:r>
              <a:rPr lang="de-DE" dirty="0" err="1" smtClean="0"/>
              <a:t>Dianthusdeltoides</a:t>
            </a:r>
            <a:r>
              <a:rPr lang="de-DE" dirty="0" smtClean="0"/>
              <a:t>)			(</a:t>
            </a:r>
            <a:r>
              <a:rPr lang="de-DE" dirty="0" err="1" smtClean="0"/>
              <a:t>Dactylorhizasphagnicola</a:t>
            </a:r>
            <a:r>
              <a:rPr lang="de-DE" dirty="0" smtClean="0"/>
              <a:t>)</a:t>
            </a:r>
            <a:r>
              <a:rPr lang="en-US" dirty="0"/>
              <a:t> </a:t>
            </a:r>
            <a:r>
              <a:rPr lang="en-US" dirty="0" smtClean="0"/>
              <a:t>       (</a:t>
            </a:r>
            <a:r>
              <a:rPr lang="en-US" i="1" dirty="0" err="1"/>
              <a:t>Calluna</a:t>
            </a:r>
            <a:r>
              <a:rPr lang="en-US" i="1" dirty="0"/>
              <a:t> vulgaris)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    Marsh </a:t>
            </a:r>
            <a:r>
              <a:rPr lang="de-DE" dirty="0" err="1"/>
              <a:t>Gentian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(</a:t>
            </a:r>
            <a:r>
              <a:rPr lang="de-DE" dirty="0" err="1"/>
              <a:t>Gentiana</a:t>
            </a:r>
            <a:r>
              <a:rPr lang="de-DE" dirty="0"/>
              <a:t> </a:t>
            </a:r>
            <a:r>
              <a:rPr lang="de-DE" dirty="0" err="1"/>
              <a:t>pneumonanthe</a:t>
            </a:r>
            <a:r>
              <a:rPr lang="de-DE" dirty="0"/>
              <a:t>)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624" y="2357171"/>
            <a:ext cx="2054527" cy="136392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721" y="2357171"/>
            <a:ext cx="1666569" cy="23368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882" y="2369871"/>
            <a:ext cx="2476930" cy="165128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9472" y="4668571"/>
            <a:ext cx="1544829" cy="200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8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dirty="0" smtClean="0"/>
              <a:t>Senne - </a:t>
            </a:r>
            <a:r>
              <a:rPr lang="de-DE" sz="4400" dirty="0" err="1" smtClean="0"/>
              <a:t>animals</a:t>
            </a:r>
            <a:endParaRPr lang="de-DE" sz="4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68500" y="1790700"/>
            <a:ext cx="9536112" cy="41205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Alcon Blue </a:t>
            </a:r>
            <a:r>
              <a:rPr lang="en-US" dirty="0" smtClean="0"/>
              <a:t>Butterfly        			European </a:t>
            </a:r>
            <a:r>
              <a:rPr lang="en-US" dirty="0"/>
              <a:t>Nightjar</a:t>
            </a:r>
            <a:endParaRPr lang="de-DE" dirty="0"/>
          </a:p>
          <a:p>
            <a:pPr marL="0" indent="0">
              <a:buNone/>
            </a:pPr>
            <a:r>
              <a:rPr lang="en-US" i="1" dirty="0" smtClean="0"/>
              <a:t>(</a:t>
            </a:r>
            <a:r>
              <a:rPr lang="en-US" i="1" dirty="0" err="1"/>
              <a:t>Phengaris</a:t>
            </a:r>
            <a:r>
              <a:rPr lang="en-US" i="1" dirty="0"/>
              <a:t> </a:t>
            </a:r>
            <a:r>
              <a:rPr lang="en-US" i="1" dirty="0" err="1"/>
              <a:t>alcon</a:t>
            </a:r>
            <a:r>
              <a:rPr lang="en-US" i="1" dirty="0" smtClean="0"/>
              <a:t>)</a:t>
            </a:r>
            <a:r>
              <a:rPr lang="en-US" i="1" dirty="0"/>
              <a:t> </a:t>
            </a:r>
            <a:r>
              <a:rPr lang="en-US" i="1" dirty="0" smtClean="0"/>
              <a:t>      			(</a:t>
            </a:r>
            <a:r>
              <a:rPr lang="en-US" i="1" dirty="0" err="1"/>
              <a:t>Caprimulgus</a:t>
            </a:r>
            <a:r>
              <a:rPr lang="en-US" i="1" dirty="0"/>
              <a:t> </a:t>
            </a:r>
            <a:r>
              <a:rPr lang="en-US" i="1" dirty="0" err="1"/>
              <a:t>europaeus</a:t>
            </a:r>
            <a:r>
              <a:rPr lang="en-US" i="1" dirty="0"/>
              <a:t>)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499" y="2763991"/>
            <a:ext cx="2420362" cy="163021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321" y="2763991"/>
            <a:ext cx="2445314" cy="163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7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dirty="0" smtClean="0"/>
              <a:t>Senne</a:t>
            </a:r>
            <a:endParaRPr lang="de-DE" sz="4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53295" y="1585731"/>
            <a:ext cx="10648709" cy="4653023"/>
          </a:xfrm>
        </p:spPr>
        <p:txBody>
          <a:bodyPr>
            <a:noAutofit/>
          </a:bodyPr>
          <a:lstStyle/>
          <a:p>
            <a:r>
              <a:rPr lang="de-DE" sz="2400" dirty="0" err="1" smtClean="0"/>
              <a:t>Approx</a:t>
            </a:r>
            <a:r>
              <a:rPr lang="de-DE" sz="2400" dirty="0" smtClean="0"/>
              <a:t> 200,000 </a:t>
            </a:r>
            <a:r>
              <a:rPr lang="de-DE" sz="2400" dirty="0" err="1" smtClean="0"/>
              <a:t>years</a:t>
            </a:r>
            <a:r>
              <a:rPr lang="de-DE" sz="2400" dirty="0" smtClean="0"/>
              <a:t> </a:t>
            </a:r>
            <a:r>
              <a:rPr lang="de-DE" sz="2400" dirty="0" err="1" smtClean="0"/>
              <a:t>ago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glacier </a:t>
            </a:r>
            <a:r>
              <a:rPr lang="de-DE" sz="2400" dirty="0" err="1" smtClean="0"/>
              <a:t>edge</a:t>
            </a:r>
            <a:r>
              <a:rPr lang="de-DE" sz="2400" dirty="0" smtClean="0"/>
              <a:t> in </a:t>
            </a:r>
            <a:r>
              <a:rPr lang="de-DE" sz="2400" dirty="0" err="1" smtClean="0"/>
              <a:t>the</a:t>
            </a:r>
            <a:r>
              <a:rPr lang="de-DE" sz="2400" dirty="0" smtClean="0"/>
              <a:t> Teutoburger </a:t>
            </a:r>
            <a:r>
              <a:rPr lang="de-DE" sz="2400" dirty="0" err="1" smtClean="0"/>
              <a:t>wood</a:t>
            </a:r>
            <a:r>
              <a:rPr lang="de-DE" sz="2400" dirty="0" smtClean="0"/>
              <a:t> </a:t>
            </a:r>
            <a:r>
              <a:rPr lang="de-DE" sz="2400" dirty="0" err="1" smtClean="0"/>
              <a:t>formed</a:t>
            </a:r>
            <a:r>
              <a:rPr lang="de-DE" sz="2400" dirty="0" smtClean="0"/>
              <a:t> a an </a:t>
            </a:r>
            <a:r>
              <a:rPr lang="de-DE" sz="2400" dirty="0" err="1" smtClean="0"/>
              <a:t>incredible</a:t>
            </a:r>
            <a:r>
              <a:rPr lang="de-DE" sz="2400" dirty="0" smtClean="0"/>
              <a:t> </a:t>
            </a:r>
            <a:r>
              <a:rPr lang="de-DE" sz="2400" dirty="0" err="1" smtClean="0"/>
              <a:t>scenery</a:t>
            </a:r>
            <a:r>
              <a:rPr lang="de-DE" sz="2400" dirty="0" smtClean="0"/>
              <a:t> </a:t>
            </a:r>
            <a:r>
              <a:rPr lang="de-DE" sz="2400" dirty="0" err="1" smtClean="0"/>
              <a:t>within</a:t>
            </a:r>
            <a:r>
              <a:rPr lang="de-DE" sz="2400" dirty="0" smtClean="0"/>
              <a:t> Central Europe. At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core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this</a:t>
            </a:r>
            <a:r>
              <a:rPr lang="de-DE" sz="2400" dirty="0" smtClean="0"/>
              <a:t> </a:t>
            </a:r>
            <a:r>
              <a:rPr lang="de-DE" sz="2400" dirty="0" err="1" smtClean="0"/>
              <a:t>mosaic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rare </a:t>
            </a:r>
            <a:r>
              <a:rPr lang="de-DE" sz="2400" dirty="0" err="1" smtClean="0"/>
              <a:t>habitats</a:t>
            </a:r>
            <a:r>
              <a:rPr lang="de-DE" sz="2400" dirty="0" smtClean="0"/>
              <a:t> </a:t>
            </a:r>
            <a:r>
              <a:rPr lang="de-DE" sz="2400" dirty="0" err="1" smtClean="0"/>
              <a:t>you</a:t>
            </a:r>
            <a:r>
              <a:rPr lang="de-DE" sz="2400" dirty="0" smtClean="0"/>
              <a:t> find </a:t>
            </a:r>
            <a:r>
              <a:rPr lang="de-DE" sz="2400" dirty="0" err="1" smtClean="0"/>
              <a:t>the</a:t>
            </a:r>
            <a:r>
              <a:rPr lang="de-DE" sz="2400" dirty="0" smtClean="0"/>
              <a:t> Senne -12,000 </a:t>
            </a:r>
            <a:r>
              <a:rPr lang="de-DE" sz="2400" dirty="0" err="1" smtClean="0"/>
              <a:t>acres</a:t>
            </a:r>
            <a:r>
              <a:rPr lang="de-DE" sz="2400" dirty="0" smtClean="0"/>
              <a:t> </a:t>
            </a:r>
            <a:r>
              <a:rPr lang="de-DE" sz="2400" dirty="0" err="1" smtClean="0"/>
              <a:t>which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currently</a:t>
            </a:r>
            <a:r>
              <a:rPr lang="de-DE" sz="2400" dirty="0" smtClean="0"/>
              <a:t> </a:t>
            </a:r>
            <a:r>
              <a:rPr lang="de-DE" sz="2400" dirty="0" err="1" smtClean="0"/>
              <a:t>used</a:t>
            </a:r>
            <a:r>
              <a:rPr lang="de-DE" sz="2400" dirty="0" smtClean="0"/>
              <a:t> </a:t>
            </a:r>
            <a:r>
              <a:rPr lang="de-DE" sz="2400" dirty="0" err="1" smtClean="0"/>
              <a:t>as</a:t>
            </a:r>
            <a:r>
              <a:rPr lang="de-DE" sz="2400" dirty="0" smtClean="0"/>
              <a:t> </a:t>
            </a:r>
            <a:r>
              <a:rPr lang="de-DE" sz="2400" dirty="0" err="1" smtClean="0"/>
              <a:t>military</a:t>
            </a:r>
            <a:r>
              <a:rPr lang="de-DE" sz="2400" dirty="0" smtClean="0"/>
              <a:t> </a:t>
            </a:r>
            <a:r>
              <a:rPr lang="de-DE" sz="2400" dirty="0" err="1" smtClean="0"/>
              <a:t>training</a:t>
            </a:r>
            <a:r>
              <a:rPr lang="de-DE" sz="2400" dirty="0" smtClean="0"/>
              <a:t> </a:t>
            </a:r>
            <a:r>
              <a:rPr lang="de-DE" sz="2400" dirty="0" err="1" smtClean="0"/>
              <a:t>ground</a:t>
            </a:r>
            <a:endParaRPr lang="de-DE" sz="2400" dirty="0" smtClean="0"/>
          </a:p>
          <a:p>
            <a:r>
              <a:rPr lang="de-DE" sz="2400" dirty="0" smtClean="0"/>
              <a:t>More </a:t>
            </a:r>
            <a:r>
              <a:rPr lang="de-DE" sz="2400" dirty="0" err="1" smtClean="0"/>
              <a:t>than</a:t>
            </a:r>
            <a:r>
              <a:rPr lang="de-DE" sz="2400" dirty="0" smtClean="0"/>
              <a:t> 5,000 </a:t>
            </a:r>
            <a:r>
              <a:rPr lang="de-DE" sz="2400" dirty="0" err="1" smtClean="0"/>
              <a:t>plants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animal</a:t>
            </a:r>
            <a:r>
              <a:rPr lang="de-DE" sz="2400" dirty="0" smtClean="0"/>
              <a:t> </a:t>
            </a:r>
            <a:r>
              <a:rPr lang="de-DE" sz="2400" dirty="0" err="1" smtClean="0"/>
              <a:t>species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found</a:t>
            </a:r>
            <a:r>
              <a:rPr lang="de-DE" sz="2400" dirty="0" smtClean="0"/>
              <a:t> </a:t>
            </a:r>
            <a:r>
              <a:rPr lang="de-DE" sz="2400" dirty="0" err="1" smtClean="0"/>
              <a:t>here</a:t>
            </a:r>
            <a:r>
              <a:rPr lang="de-DE" sz="2400" dirty="0" smtClean="0"/>
              <a:t> – </a:t>
            </a:r>
            <a:r>
              <a:rPr lang="de-DE" sz="2400" dirty="0" err="1" smtClean="0"/>
              <a:t>more</a:t>
            </a:r>
            <a:r>
              <a:rPr lang="de-DE" sz="2400" dirty="0" smtClean="0"/>
              <a:t> </a:t>
            </a:r>
            <a:r>
              <a:rPr lang="de-DE" sz="2400" dirty="0" err="1" smtClean="0"/>
              <a:t>than</a:t>
            </a:r>
            <a:r>
              <a:rPr lang="de-DE" sz="2400" dirty="0" smtClean="0"/>
              <a:t> 500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which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claimed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endangered</a:t>
            </a:r>
            <a:endParaRPr lang="de-DE" sz="2400" dirty="0" smtClean="0"/>
          </a:p>
          <a:p>
            <a:r>
              <a:rPr lang="de-DE" sz="2400" dirty="0" smtClean="0"/>
              <a:t>Special </a:t>
            </a:r>
            <a:r>
              <a:rPr lang="de-DE" sz="2400" dirty="0" err="1" smtClean="0"/>
              <a:t>features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this</a:t>
            </a:r>
            <a:r>
              <a:rPr lang="de-DE" sz="2400" dirty="0" smtClean="0"/>
              <a:t> </a:t>
            </a:r>
            <a:r>
              <a:rPr lang="de-DE" sz="2400" dirty="0" err="1" smtClean="0"/>
              <a:t>scenery</a:t>
            </a:r>
            <a:r>
              <a:rPr lang="de-DE" sz="2400" dirty="0" smtClean="0"/>
              <a:t>:</a:t>
            </a:r>
          </a:p>
          <a:p>
            <a:pPr marL="0" indent="0">
              <a:buNone/>
            </a:pPr>
            <a:r>
              <a:rPr lang="de-DE" sz="2400" dirty="0"/>
              <a:t> </a:t>
            </a:r>
            <a:r>
              <a:rPr lang="de-DE" sz="2400" dirty="0" smtClean="0"/>
              <a:t>     - Inland </a:t>
            </a:r>
            <a:r>
              <a:rPr lang="de-DE" sz="2400" dirty="0" err="1" smtClean="0"/>
              <a:t>dunes</a:t>
            </a:r>
            <a:endParaRPr lang="de-DE" sz="2400" dirty="0" smtClean="0"/>
          </a:p>
          <a:p>
            <a:pPr marL="0" indent="0">
              <a:buNone/>
            </a:pPr>
            <a:r>
              <a:rPr lang="de-DE" sz="2400" dirty="0"/>
              <a:t> </a:t>
            </a:r>
            <a:r>
              <a:rPr lang="de-DE" sz="2400" dirty="0" smtClean="0"/>
              <a:t>     - Humid </a:t>
            </a:r>
            <a:r>
              <a:rPr lang="de-DE" sz="2400" dirty="0" err="1" smtClean="0"/>
              <a:t>and</a:t>
            </a:r>
            <a:r>
              <a:rPr lang="de-DE" sz="2400" dirty="0" smtClean="0"/>
              <a:t> dry </a:t>
            </a:r>
            <a:r>
              <a:rPr lang="de-DE" sz="2400" dirty="0" err="1" smtClean="0"/>
              <a:t>moor</a:t>
            </a:r>
            <a:r>
              <a:rPr lang="de-DE" sz="2400" dirty="0" smtClean="0"/>
              <a:t> </a:t>
            </a:r>
            <a:r>
              <a:rPr lang="de-DE" sz="2400" dirty="0" err="1" smtClean="0"/>
              <a:t>surfaces</a:t>
            </a:r>
            <a:r>
              <a:rPr lang="de-DE" sz="2400" dirty="0" smtClean="0"/>
              <a:t> </a:t>
            </a:r>
          </a:p>
          <a:p>
            <a:pPr marL="0" indent="0">
              <a:buNone/>
            </a:pPr>
            <a:r>
              <a:rPr lang="de-DE" sz="2400" dirty="0"/>
              <a:t> </a:t>
            </a:r>
            <a:r>
              <a:rPr lang="de-DE" sz="2400" dirty="0" smtClean="0"/>
              <a:t>     - The </a:t>
            </a:r>
            <a:r>
              <a:rPr lang="de-DE" sz="2400" dirty="0" err="1" smtClean="0"/>
              <a:t>purest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water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95489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dirty="0" err="1" smtClean="0"/>
              <a:t>Bega</a:t>
            </a:r>
            <a:r>
              <a:rPr lang="de-DE" sz="4400" dirty="0" smtClean="0"/>
              <a:t> - </a:t>
            </a:r>
            <a:r>
              <a:rPr lang="de-DE" sz="4400" dirty="0" err="1" smtClean="0"/>
              <a:t>plants</a:t>
            </a:r>
            <a:endParaRPr lang="de-DE" sz="4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70000" y="1727200"/>
            <a:ext cx="10234612" cy="4184022"/>
          </a:xfrm>
        </p:spPr>
        <p:txBody>
          <a:bodyPr/>
          <a:lstStyle/>
          <a:p>
            <a:pPr marL="0" indent="0">
              <a:buNone/>
            </a:pPr>
            <a:r>
              <a:rPr lang="de-DE" dirty="0" err="1" smtClean="0"/>
              <a:t>Mare’s-tail</a:t>
            </a:r>
            <a:r>
              <a:rPr lang="de-DE" dirty="0" smtClean="0"/>
              <a:t>    			</a:t>
            </a:r>
            <a:r>
              <a:rPr lang="de-DE" dirty="0" err="1" smtClean="0"/>
              <a:t>Alternate-leaved</a:t>
            </a:r>
            <a:r>
              <a:rPr lang="de-DE" dirty="0" smtClean="0"/>
              <a:t> golden-</a:t>
            </a:r>
            <a:r>
              <a:rPr lang="de-DE" dirty="0" err="1" smtClean="0"/>
              <a:t>saxifrage</a:t>
            </a:r>
            <a:r>
              <a:rPr lang="de-DE" dirty="0" smtClean="0"/>
              <a:t>        </a:t>
            </a:r>
            <a:r>
              <a:rPr lang="de-DE" dirty="0" err="1" smtClean="0"/>
              <a:t>Water</a:t>
            </a:r>
            <a:r>
              <a:rPr lang="de-DE" dirty="0" smtClean="0"/>
              <a:t> </a:t>
            </a:r>
            <a:r>
              <a:rPr lang="de-DE" dirty="0" err="1"/>
              <a:t>avens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(</a:t>
            </a:r>
            <a:r>
              <a:rPr lang="de-DE" dirty="0" err="1"/>
              <a:t>Hippuris</a:t>
            </a:r>
            <a:r>
              <a:rPr lang="de-DE" dirty="0"/>
              <a:t> </a:t>
            </a:r>
            <a:r>
              <a:rPr lang="de-DE" dirty="0" err="1"/>
              <a:t>vulgaris</a:t>
            </a:r>
            <a:r>
              <a:rPr lang="de-DE" dirty="0" smtClean="0"/>
              <a:t>)</a:t>
            </a:r>
            <a:r>
              <a:rPr lang="de-DE" dirty="0"/>
              <a:t> </a:t>
            </a:r>
            <a:r>
              <a:rPr lang="de-DE" dirty="0" smtClean="0"/>
              <a:t>		(</a:t>
            </a:r>
            <a:r>
              <a:rPr lang="de-DE" dirty="0" err="1"/>
              <a:t>chrysosplenium</a:t>
            </a:r>
            <a:r>
              <a:rPr lang="de-DE" dirty="0"/>
              <a:t> </a:t>
            </a:r>
            <a:r>
              <a:rPr lang="de-DE" dirty="0" err="1"/>
              <a:t>alternifolium</a:t>
            </a:r>
            <a:r>
              <a:rPr lang="de-DE" dirty="0" smtClean="0"/>
              <a:t>)</a:t>
            </a:r>
            <a:r>
              <a:rPr lang="de-DE" dirty="0"/>
              <a:t> </a:t>
            </a:r>
            <a:r>
              <a:rPr lang="de-DE" dirty="0" smtClean="0"/>
              <a:t>                (</a:t>
            </a:r>
            <a:r>
              <a:rPr lang="de-DE" dirty="0" err="1"/>
              <a:t>Geum</a:t>
            </a:r>
            <a:r>
              <a:rPr lang="de-DE" dirty="0"/>
              <a:t> </a:t>
            </a:r>
            <a:r>
              <a:rPr lang="de-DE" dirty="0" err="1"/>
              <a:t>rivale</a:t>
            </a:r>
            <a:r>
              <a:rPr lang="de-DE" dirty="0"/>
              <a:t>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															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759" y="2813284"/>
            <a:ext cx="2636841" cy="147986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644" y="2813284"/>
            <a:ext cx="2403555" cy="160536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3382" y="2813284"/>
            <a:ext cx="1976618" cy="197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0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tzen">
  <a:themeElements>
    <a:clrScheme name="Fetz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etz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etz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304</Words>
  <Application>Microsoft Office PowerPoint</Application>
  <PresentationFormat>Breitbild</PresentationFormat>
  <Paragraphs>77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Fetzen</vt:lpstr>
      <vt:lpstr>typical animal species and plant species</vt:lpstr>
      <vt:lpstr>Assignment</vt:lpstr>
      <vt:lpstr>Biesterberg - plants</vt:lpstr>
      <vt:lpstr>Biesterberg - animals</vt:lpstr>
      <vt:lpstr>Biesterberg</vt:lpstr>
      <vt:lpstr>Senne - plants</vt:lpstr>
      <vt:lpstr>Senne - animals</vt:lpstr>
      <vt:lpstr>Senne</vt:lpstr>
      <vt:lpstr>Bega - plants</vt:lpstr>
      <vt:lpstr>Bega - animals</vt:lpstr>
      <vt:lpstr>Bega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typical animal species and plant species</dc:title>
  <dc:creator>wksta</dc:creator>
  <cp:lastModifiedBy>wksta</cp:lastModifiedBy>
  <cp:revision>20</cp:revision>
  <dcterms:created xsi:type="dcterms:W3CDTF">2017-04-26T11:14:04Z</dcterms:created>
  <dcterms:modified xsi:type="dcterms:W3CDTF">2017-05-17T07:00:05Z</dcterms:modified>
</cp:coreProperties>
</file>