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63" r:id="rId11"/>
    <p:sldId id="278" r:id="rId12"/>
    <p:sldId id="264" r:id="rId13"/>
    <p:sldId id="265" r:id="rId14"/>
    <p:sldId id="266" r:id="rId15"/>
    <p:sldId id="279" r:id="rId16"/>
    <p:sldId id="280" r:id="rId17"/>
    <p:sldId id="273" r:id="rId18"/>
    <p:sldId id="269" r:id="rId19"/>
    <p:sldId id="270" r:id="rId20"/>
    <p:sldId id="268" r:id="rId21"/>
    <p:sldId id="271" r:id="rId22"/>
    <p:sldId id="272" r:id="rId23"/>
    <p:sldId id="275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4B727-2434-41F2-92E0-D5E8794CDF79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71C97EF-A2DF-4C1E-8012-6EE4066AA636}">
      <dgm:prSet phldrT="[Text]"/>
      <dgm:spPr/>
      <dgm:t>
        <a:bodyPr/>
        <a:lstStyle/>
        <a:p>
          <a:r>
            <a:rPr lang="sr-Latn-RS" dirty="0" smtClean="0"/>
            <a:t>Dodavanje</a:t>
          </a:r>
          <a:endParaRPr lang="en-US" dirty="0"/>
        </a:p>
      </dgm:t>
    </dgm:pt>
    <dgm:pt modelId="{6354294B-68AF-49A2-96E8-3660D1CA4883}" type="parTrans" cxnId="{2C46B993-65EA-4F17-A9D8-30019AAA655E}">
      <dgm:prSet/>
      <dgm:spPr/>
      <dgm:t>
        <a:bodyPr/>
        <a:lstStyle/>
        <a:p>
          <a:endParaRPr lang="en-US"/>
        </a:p>
      </dgm:t>
    </dgm:pt>
    <dgm:pt modelId="{79917E8C-58D7-4402-B9C8-8AE0DD59174D}" type="sibTrans" cxnId="{2C46B993-65EA-4F17-A9D8-30019AAA655E}">
      <dgm:prSet/>
      <dgm:spPr/>
      <dgm:t>
        <a:bodyPr/>
        <a:lstStyle/>
        <a:p>
          <a:endParaRPr lang="en-US"/>
        </a:p>
      </dgm:t>
    </dgm:pt>
    <dgm:pt modelId="{DE8F2752-1364-4843-89AF-9CE119EBC72A}" type="pres">
      <dgm:prSet presAssocID="{BD54B727-2434-41F2-92E0-D5E8794CDF79}" presName="Name0" presStyleCnt="0">
        <dgm:presLayoutVars>
          <dgm:dir/>
          <dgm:animLvl val="lvl"/>
          <dgm:resizeHandles val="exact"/>
        </dgm:presLayoutVars>
      </dgm:prSet>
      <dgm:spPr/>
    </dgm:pt>
    <dgm:pt modelId="{A3B5661F-13D3-40BA-8103-8D43142CDECD}" type="pres">
      <dgm:prSet presAssocID="{BD54B727-2434-41F2-92E0-D5E8794CDF79}" presName="dummy" presStyleCnt="0"/>
      <dgm:spPr/>
    </dgm:pt>
    <dgm:pt modelId="{401B3E4D-8161-40EC-A655-09E0CC05DB76}" type="pres">
      <dgm:prSet presAssocID="{BD54B727-2434-41F2-92E0-D5E8794CDF79}" presName="linH" presStyleCnt="0"/>
      <dgm:spPr/>
    </dgm:pt>
    <dgm:pt modelId="{C53C4AEE-2E57-4DFE-BEED-DE7DBAC65AEE}" type="pres">
      <dgm:prSet presAssocID="{BD54B727-2434-41F2-92E0-D5E8794CDF79}" presName="padding1" presStyleCnt="0"/>
      <dgm:spPr/>
    </dgm:pt>
    <dgm:pt modelId="{B9370917-7F58-4DBD-9F0D-8BA49DA0052E}" type="pres">
      <dgm:prSet presAssocID="{871C97EF-A2DF-4C1E-8012-6EE4066AA636}" presName="linV" presStyleCnt="0"/>
      <dgm:spPr/>
    </dgm:pt>
    <dgm:pt modelId="{468A99CA-6BE7-4F57-950D-4BC899283854}" type="pres">
      <dgm:prSet presAssocID="{871C97EF-A2DF-4C1E-8012-6EE4066AA636}" presName="spVertical1" presStyleCnt="0"/>
      <dgm:spPr/>
    </dgm:pt>
    <dgm:pt modelId="{F0928C5F-9B60-4515-A702-852C8F89F124}" type="pres">
      <dgm:prSet presAssocID="{871C97EF-A2DF-4C1E-8012-6EE4066AA636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4A009-2156-462B-8A71-BF746B11EB63}" type="pres">
      <dgm:prSet presAssocID="{871C97EF-A2DF-4C1E-8012-6EE4066AA636}" presName="spVertical2" presStyleCnt="0"/>
      <dgm:spPr/>
    </dgm:pt>
    <dgm:pt modelId="{F215C17A-E7F9-4192-AF5C-80E910474BE1}" type="pres">
      <dgm:prSet presAssocID="{871C97EF-A2DF-4C1E-8012-6EE4066AA636}" presName="spVertical3" presStyleCnt="0"/>
      <dgm:spPr/>
    </dgm:pt>
    <dgm:pt modelId="{A418E8C9-0AE4-40BD-8B9E-01EAC3360F73}" type="pres">
      <dgm:prSet presAssocID="{BD54B727-2434-41F2-92E0-D5E8794CDF79}" presName="padding2" presStyleCnt="0"/>
      <dgm:spPr/>
    </dgm:pt>
    <dgm:pt modelId="{2DC44575-A60F-41A6-B509-CE1E45E499D7}" type="pres">
      <dgm:prSet presAssocID="{BD54B727-2434-41F2-92E0-D5E8794CDF79}" presName="negArrow" presStyleCnt="0"/>
      <dgm:spPr/>
    </dgm:pt>
    <dgm:pt modelId="{76F6E447-B7E8-48D7-BE99-94574EF901DA}" type="pres">
      <dgm:prSet presAssocID="{BD54B727-2434-41F2-92E0-D5E8794CDF79}" presName="backgroundArrow" presStyleLbl="node1" presStyleIdx="0" presStyleCnt="1" custLinFactY="-54767" custLinFactNeighborX="14094" custLinFactNeighborY="-100000"/>
      <dgm:spPr/>
    </dgm:pt>
  </dgm:ptLst>
  <dgm:cxnLst>
    <dgm:cxn modelId="{B9AF6AF6-0FAD-4410-848E-4B630F71053D}" type="presOf" srcId="{871C97EF-A2DF-4C1E-8012-6EE4066AA636}" destId="{F0928C5F-9B60-4515-A702-852C8F89F124}" srcOrd="0" destOrd="0" presId="urn:microsoft.com/office/officeart/2005/8/layout/hProcess3"/>
    <dgm:cxn modelId="{1C88AF52-6F2F-4633-911F-84ED4D2A41B1}" type="presOf" srcId="{BD54B727-2434-41F2-92E0-D5E8794CDF79}" destId="{DE8F2752-1364-4843-89AF-9CE119EBC72A}" srcOrd="0" destOrd="0" presId="urn:microsoft.com/office/officeart/2005/8/layout/hProcess3"/>
    <dgm:cxn modelId="{2C46B993-65EA-4F17-A9D8-30019AAA655E}" srcId="{BD54B727-2434-41F2-92E0-D5E8794CDF79}" destId="{871C97EF-A2DF-4C1E-8012-6EE4066AA636}" srcOrd="0" destOrd="0" parTransId="{6354294B-68AF-49A2-96E8-3660D1CA4883}" sibTransId="{79917E8C-58D7-4402-B9C8-8AE0DD59174D}"/>
    <dgm:cxn modelId="{128A1FEF-BAA2-46E5-93C5-23BF351D9368}" type="presParOf" srcId="{DE8F2752-1364-4843-89AF-9CE119EBC72A}" destId="{A3B5661F-13D3-40BA-8103-8D43142CDECD}" srcOrd="0" destOrd="0" presId="urn:microsoft.com/office/officeart/2005/8/layout/hProcess3"/>
    <dgm:cxn modelId="{460743CA-6AF2-47E4-B7F4-FFCCA04DCD4B}" type="presParOf" srcId="{DE8F2752-1364-4843-89AF-9CE119EBC72A}" destId="{401B3E4D-8161-40EC-A655-09E0CC05DB76}" srcOrd="1" destOrd="0" presId="urn:microsoft.com/office/officeart/2005/8/layout/hProcess3"/>
    <dgm:cxn modelId="{977F7C3D-F6B1-406A-A231-4934B1E31B0A}" type="presParOf" srcId="{401B3E4D-8161-40EC-A655-09E0CC05DB76}" destId="{C53C4AEE-2E57-4DFE-BEED-DE7DBAC65AEE}" srcOrd="0" destOrd="0" presId="urn:microsoft.com/office/officeart/2005/8/layout/hProcess3"/>
    <dgm:cxn modelId="{C31D3411-C69A-4457-9994-21CF44373888}" type="presParOf" srcId="{401B3E4D-8161-40EC-A655-09E0CC05DB76}" destId="{B9370917-7F58-4DBD-9F0D-8BA49DA0052E}" srcOrd="1" destOrd="0" presId="urn:microsoft.com/office/officeart/2005/8/layout/hProcess3"/>
    <dgm:cxn modelId="{8A649D7E-9341-4E20-99CB-D7B8956F25A2}" type="presParOf" srcId="{B9370917-7F58-4DBD-9F0D-8BA49DA0052E}" destId="{468A99CA-6BE7-4F57-950D-4BC899283854}" srcOrd="0" destOrd="0" presId="urn:microsoft.com/office/officeart/2005/8/layout/hProcess3"/>
    <dgm:cxn modelId="{6D3FD492-21F3-4AEB-8A99-2950B4BCFF87}" type="presParOf" srcId="{B9370917-7F58-4DBD-9F0D-8BA49DA0052E}" destId="{F0928C5F-9B60-4515-A702-852C8F89F124}" srcOrd="1" destOrd="0" presId="urn:microsoft.com/office/officeart/2005/8/layout/hProcess3"/>
    <dgm:cxn modelId="{C044C557-9070-4CD2-837F-6EB7E7F69C33}" type="presParOf" srcId="{B9370917-7F58-4DBD-9F0D-8BA49DA0052E}" destId="{9A54A009-2156-462B-8A71-BF746B11EB63}" srcOrd="2" destOrd="0" presId="urn:microsoft.com/office/officeart/2005/8/layout/hProcess3"/>
    <dgm:cxn modelId="{B6CA22FB-D289-41B2-8883-6080DF8990A3}" type="presParOf" srcId="{B9370917-7F58-4DBD-9F0D-8BA49DA0052E}" destId="{F215C17A-E7F9-4192-AF5C-80E910474BE1}" srcOrd="3" destOrd="0" presId="urn:microsoft.com/office/officeart/2005/8/layout/hProcess3"/>
    <dgm:cxn modelId="{9AD65720-3A51-4432-9144-ED35E64A191E}" type="presParOf" srcId="{401B3E4D-8161-40EC-A655-09E0CC05DB76}" destId="{A418E8C9-0AE4-40BD-8B9E-01EAC3360F73}" srcOrd="2" destOrd="0" presId="urn:microsoft.com/office/officeart/2005/8/layout/hProcess3"/>
    <dgm:cxn modelId="{A81E8452-37B2-4FA2-ACB0-415F53BC1F25}" type="presParOf" srcId="{401B3E4D-8161-40EC-A655-09E0CC05DB76}" destId="{2DC44575-A60F-41A6-B509-CE1E45E499D7}" srcOrd="3" destOrd="0" presId="urn:microsoft.com/office/officeart/2005/8/layout/hProcess3"/>
    <dgm:cxn modelId="{11086DFD-4702-41AD-A495-6242B2909C35}" type="presParOf" srcId="{401B3E4D-8161-40EC-A655-09E0CC05DB76}" destId="{76F6E447-B7E8-48D7-BE99-94574EF901DA}" srcOrd="4" destOrd="0" presId="urn:microsoft.com/office/officeart/2005/8/layout/hProcess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142A20E-321B-4904-81B2-662F5D1734D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37192-04FC-42D8-8999-D4487CC94F9D}">
      <dgm:prSet phldrT="[Text]"/>
      <dgm:spPr/>
      <dgm:t>
        <a:bodyPr/>
        <a:lstStyle/>
        <a:p>
          <a:r>
            <a:rPr lang="sr-Latn-RS" dirty="0" smtClean="0"/>
            <a:t>Inspector</a:t>
          </a:r>
          <a:endParaRPr lang="en-US" dirty="0"/>
        </a:p>
      </dgm:t>
    </dgm:pt>
    <dgm:pt modelId="{958D2AB1-BB9E-489D-B3ED-A9FADA932B98}" type="parTrans" cxnId="{044D2F12-6AE0-44B2-9E43-712EF0D57324}">
      <dgm:prSet/>
      <dgm:spPr/>
      <dgm:t>
        <a:bodyPr/>
        <a:lstStyle/>
        <a:p>
          <a:endParaRPr lang="en-US"/>
        </a:p>
      </dgm:t>
    </dgm:pt>
    <dgm:pt modelId="{C34E320D-7807-48CE-8406-190DD1D38F77}" type="sibTrans" cxnId="{044D2F12-6AE0-44B2-9E43-712EF0D57324}">
      <dgm:prSet/>
      <dgm:spPr/>
      <dgm:t>
        <a:bodyPr/>
        <a:lstStyle/>
        <a:p>
          <a:endParaRPr lang="en-US"/>
        </a:p>
      </dgm:t>
    </dgm:pt>
    <dgm:pt modelId="{A171810A-9F91-4EEE-AB62-49E9DEACB4F8}" type="pres">
      <dgm:prSet presAssocID="{A142A20E-321B-4904-81B2-662F5D1734D7}" presName="Name0" presStyleCnt="0">
        <dgm:presLayoutVars>
          <dgm:dir/>
          <dgm:animLvl val="lvl"/>
          <dgm:resizeHandles val="exact"/>
        </dgm:presLayoutVars>
      </dgm:prSet>
      <dgm:spPr/>
    </dgm:pt>
    <dgm:pt modelId="{815B2296-8E15-4BFE-BF77-517CB10D02E4}" type="pres">
      <dgm:prSet presAssocID="{A142A20E-321B-4904-81B2-662F5D1734D7}" presName="dummy" presStyleCnt="0"/>
      <dgm:spPr/>
    </dgm:pt>
    <dgm:pt modelId="{BEC87362-3097-4218-BCD0-8B447AFAF83E}" type="pres">
      <dgm:prSet presAssocID="{A142A20E-321B-4904-81B2-662F5D1734D7}" presName="linH" presStyleCnt="0"/>
      <dgm:spPr/>
    </dgm:pt>
    <dgm:pt modelId="{8391C02D-9D3A-4750-A642-F63C7D95668B}" type="pres">
      <dgm:prSet presAssocID="{A142A20E-321B-4904-81B2-662F5D1734D7}" presName="padding1" presStyleCnt="0"/>
      <dgm:spPr/>
    </dgm:pt>
    <dgm:pt modelId="{ECF1AB18-765B-44B2-95E3-838FB00C63DE}" type="pres">
      <dgm:prSet presAssocID="{05F37192-04FC-42D8-8999-D4487CC94F9D}" presName="linV" presStyleCnt="0"/>
      <dgm:spPr/>
    </dgm:pt>
    <dgm:pt modelId="{F20C334F-4592-4DA6-BABD-2F827B015284}" type="pres">
      <dgm:prSet presAssocID="{05F37192-04FC-42D8-8999-D4487CC94F9D}" presName="spVertical1" presStyleCnt="0"/>
      <dgm:spPr/>
    </dgm:pt>
    <dgm:pt modelId="{A7783131-9444-4430-A739-21991D24B6B5}" type="pres">
      <dgm:prSet presAssocID="{05F37192-04FC-42D8-8999-D4487CC94F9D}" presName="parTx" presStyleLbl="revTx" presStyleIdx="0" presStyleCnt="1" custAng="0" custScaleX="92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3FF2C-81D5-464E-AF1B-2F42A1EBD095}" type="pres">
      <dgm:prSet presAssocID="{05F37192-04FC-42D8-8999-D4487CC94F9D}" presName="spVertical2" presStyleCnt="0"/>
      <dgm:spPr/>
    </dgm:pt>
    <dgm:pt modelId="{87860FB0-64B3-4C91-AD72-F5CE285B4AFA}" type="pres">
      <dgm:prSet presAssocID="{05F37192-04FC-42D8-8999-D4487CC94F9D}" presName="spVertical3" presStyleCnt="0"/>
      <dgm:spPr/>
    </dgm:pt>
    <dgm:pt modelId="{0974F45C-6E01-400A-99EB-530EC7CFADF2}" type="pres">
      <dgm:prSet presAssocID="{A142A20E-321B-4904-81B2-662F5D1734D7}" presName="padding2" presStyleCnt="0"/>
      <dgm:spPr/>
    </dgm:pt>
    <dgm:pt modelId="{6FBDD6FD-DB33-4F39-8399-56AF103A5A84}" type="pres">
      <dgm:prSet presAssocID="{A142A20E-321B-4904-81B2-662F5D1734D7}" presName="negArrow" presStyleCnt="0"/>
      <dgm:spPr/>
    </dgm:pt>
    <dgm:pt modelId="{D19FC32E-F716-487D-9D69-4F903A76AD92}" type="pres">
      <dgm:prSet presAssocID="{A142A20E-321B-4904-81B2-662F5D1734D7}" presName="backgroundArrow" presStyleLbl="node1" presStyleIdx="0" presStyleCnt="1" custAng="19042433" custLinFactNeighborX="13967" custLinFactNeighborY="-50559"/>
      <dgm:spPr>
        <a:solidFill>
          <a:srgbClr val="92D050"/>
        </a:solidFill>
      </dgm:spPr>
    </dgm:pt>
  </dgm:ptLst>
  <dgm:cxnLst>
    <dgm:cxn modelId="{4F7C21CB-89F7-47EC-956D-7897B442749C}" type="presOf" srcId="{A142A20E-321B-4904-81B2-662F5D1734D7}" destId="{A171810A-9F91-4EEE-AB62-49E9DEACB4F8}" srcOrd="0" destOrd="0" presId="urn:microsoft.com/office/officeart/2005/8/layout/hProcess3"/>
    <dgm:cxn modelId="{044D2F12-6AE0-44B2-9E43-712EF0D57324}" srcId="{A142A20E-321B-4904-81B2-662F5D1734D7}" destId="{05F37192-04FC-42D8-8999-D4487CC94F9D}" srcOrd="0" destOrd="0" parTransId="{958D2AB1-BB9E-489D-B3ED-A9FADA932B98}" sibTransId="{C34E320D-7807-48CE-8406-190DD1D38F77}"/>
    <dgm:cxn modelId="{83DACABF-CF0B-431E-87A4-6B1451788BD7}" type="presOf" srcId="{05F37192-04FC-42D8-8999-D4487CC94F9D}" destId="{A7783131-9444-4430-A739-21991D24B6B5}" srcOrd="0" destOrd="0" presId="urn:microsoft.com/office/officeart/2005/8/layout/hProcess3"/>
    <dgm:cxn modelId="{24168AD8-7069-4CF6-82B0-B65D9036D9E9}" type="presParOf" srcId="{A171810A-9F91-4EEE-AB62-49E9DEACB4F8}" destId="{815B2296-8E15-4BFE-BF77-517CB10D02E4}" srcOrd="0" destOrd="0" presId="urn:microsoft.com/office/officeart/2005/8/layout/hProcess3"/>
    <dgm:cxn modelId="{8F190032-5E1E-45B3-B702-5800C668E46E}" type="presParOf" srcId="{A171810A-9F91-4EEE-AB62-49E9DEACB4F8}" destId="{BEC87362-3097-4218-BCD0-8B447AFAF83E}" srcOrd="1" destOrd="0" presId="urn:microsoft.com/office/officeart/2005/8/layout/hProcess3"/>
    <dgm:cxn modelId="{F95A2739-389E-4A20-8A15-DAE3E8374F5C}" type="presParOf" srcId="{BEC87362-3097-4218-BCD0-8B447AFAF83E}" destId="{8391C02D-9D3A-4750-A642-F63C7D95668B}" srcOrd="0" destOrd="0" presId="urn:microsoft.com/office/officeart/2005/8/layout/hProcess3"/>
    <dgm:cxn modelId="{7FCE049E-A501-42ED-AC75-B5C892B50C04}" type="presParOf" srcId="{BEC87362-3097-4218-BCD0-8B447AFAF83E}" destId="{ECF1AB18-765B-44B2-95E3-838FB00C63DE}" srcOrd="1" destOrd="0" presId="urn:microsoft.com/office/officeart/2005/8/layout/hProcess3"/>
    <dgm:cxn modelId="{94A71E78-B107-4CC5-A935-51A2846C7744}" type="presParOf" srcId="{ECF1AB18-765B-44B2-95E3-838FB00C63DE}" destId="{F20C334F-4592-4DA6-BABD-2F827B015284}" srcOrd="0" destOrd="0" presId="urn:microsoft.com/office/officeart/2005/8/layout/hProcess3"/>
    <dgm:cxn modelId="{EAD2054E-9368-43B3-B7D1-855A56FB99A5}" type="presParOf" srcId="{ECF1AB18-765B-44B2-95E3-838FB00C63DE}" destId="{A7783131-9444-4430-A739-21991D24B6B5}" srcOrd="1" destOrd="0" presId="urn:microsoft.com/office/officeart/2005/8/layout/hProcess3"/>
    <dgm:cxn modelId="{F4F7A4AE-1C83-4DFD-BD85-C6D429527D4E}" type="presParOf" srcId="{ECF1AB18-765B-44B2-95E3-838FB00C63DE}" destId="{DBA3FF2C-81D5-464E-AF1B-2F42A1EBD095}" srcOrd="2" destOrd="0" presId="urn:microsoft.com/office/officeart/2005/8/layout/hProcess3"/>
    <dgm:cxn modelId="{D827F98B-8889-4598-A393-988893004D6E}" type="presParOf" srcId="{ECF1AB18-765B-44B2-95E3-838FB00C63DE}" destId="{87860FB0-64B3-4C91-AD72-F5CE285B4AFA}" srcOrd="3" destOrd="0" presId="urn:microsoft.com/office/officeart/2005/8/layout/hProcess3"/>
    <dgm:cxn modelId="{12C1E935-C4DD-4D26-8EBF-DBFEDB1EB30F}" type="presParOf" srcId="{BEC87362-3097-4218-BCD0-8B447AFAF83E}" destId="{0974F45C-6E01-400A-99EB-530EC7CFADF2}" srcOrd="2" destOrd="0" presId="urn:microsoft.com/office/officeart/2005/8/layout/hProcess3"/>
    <dgm:cxn modelId="{480325F6-B9D2-4A8F-A2A7-AAA1A3C53F9A}" type="presParOf" srcId="{BEC87362-3097-4218-BCD0-8B447AFAF83E}" destId="{6FBDD6FD-DB33-4F39-8399-56AF103A5A84}" srcOrd="3" destOrd="0" presId="urn:microsoft.com/office/officeart/2005/8/layout/hProcess3"/>
    <dgm:cxn modelId="{1E1B320B-EB25-465A-AD53-32D7E5FEA3ED}" type="presParOf" srcId="{BEC87362-3097-4218-BCD0-8B447AFAF83E}" destId="{D19FC32E-F716-487D-9D69-4F903A76AD92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88174-300F-46F7-B14C-E7978C530CA0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C824E28-B607-4032-BEBB-06847DF9460A}">
      <dgm:prSet phldrT="[Text]"/>
      <dgm:spPr/>
      <dgm:t>
        <a:bodyPr/>
        <a:lstStyle/>
        <a:p>
          <a:r>
            <a:rPr lang="sr-Latn-RS" dirty="0" smtClean="0"/>
            <a:t>uvoz</a:t>
          </a:r>
          <a:endParaRPr lang="en-US" dirty="0"/>
        </a:p>
      </dgm:t>
    </dgm:pt>
    <dgm:pt modelId="{38633F4B-F0DD-4811-BAFD-9ED0DE1AB808}" type="parTrans" cxnId="{C0B33F3F-A5C8-44BB-920D-F1340178B41D}">
      <dgm:prSet/>
      <dgm:spPr/>
      <dgm:t>
        <a:bodyPr/>
        <a:lstStyle/>
        <a:p>
          <a:endParaRPr lang="en-US"/>
        </a:p>
      </dgm:t>
    </dgm:pt>
    <dgm:pt modelId="{7E7CDB3F-107E-4CF7-A199-FDDBE153EC04}" type="sibTrans" cxnId="{C0B33F3F-A5C8-44BB-920D-F1340178B41D}">
      <dgm:prSet/>
      <dgm:spPr/>
      <dgm:t>
        <a:bodyPr/>
        <a:lstStyle/>
        <a:p>
          <a:endParaRPr lang="en-US"/>
        </a:p>
      </dgm:t>
    </dgm:pt>
    <dgm:pt modelId="{3C7E8C16-D868-40F3-A0D0-5790F89562B6}" type="pres">
      <dgm:prSet presAssocID="{35788174-300F-46F7-B14C-E7978C530CA0}" presName="Name0" presStyleCnt="0">
        <dgm:presLayoutVars>
          <dgm:dir/>
          <dgm:animLvl val="lvl"/>
          <dgm:resizeHandles val="exact"/>
        </dgm:presLayoutVars>
      </dgm:prSet>
      <dgm:spPr/>
    </dgm:pt>
    <dgm:pt modelId="{B00D0E08-B0C4-40A1-A47D-6746E7F4072E}" type="pres">
      <dgm:prSet presAssocID="{35788174-300F-46F7-B14C-E7978C530CA0}" presName="dummy" presStyleCnt="0"/>
      <dgm:spPr/>
    </dgm:pt>
    <dgm:pt modelId="{4060A210-9BD6-4C6D-9D00-A1428FBE91D7}" type="pres">
      <dgm:prSet presAssocID="{35788174-300F-46F7-B14C-E7978C530CA0}" presName="linH" presStyleCnt="0"/>
      <dgm:spPr/>
    </dgm:pt>
    <dgm:pt modelId="{B38D57E6-CC4E-436B-B100-6A6384193BCA}" type="pres">
      <dgm:prSet presAssocID="{35788174-300F-46F7-B14C-E7978C530CA0}" presName="padding1" presStyleCnt="0"/>
      <dgm:spPr/>
    </dgm:pt>
    <dgm:pt modelId="{326387C1-41A0-4733-B14B-A5828FE2CD89}" type="pres">
      <dgm:prSet presAssocID="{6C824E28-B607-4032-BEBB-06847DF9460A}" presName="linV" presStyleCnt="0"/>
      <dgm:spPr/>
    </dgm:pt>
    <dgm:pt modelId="{5B8FBCFC-711B-4708-873C-5FD0B4C6A551}" type="pres">
      <dgm:prSet presAssocID="{6C824E28-B607-4032-BEBB-06847DF9460A}" presName="spVertical1" presStyleCnt="0"/>
      <dgm:spPr/>
    </dgm:pt>
    <dgm:pt modelId="{3B620D7E-8C92-4FD1-871E-78E9AC12D9ED}" type="pres">
      <dgm:prSet presAssocID="{6C824E28-B607-4032-BEBB-06847DF9460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B15C8-ED99-4D6C-B7F6-C27D44AA13E8}" type="pres">
      <dgm:prSet presAssocID="{6C824E28-B607-4032-BEBB-06847DF9460A}" presName="spVertical2" presStyleCnt="0"/>
      <dgm:spPr/>
    </dgm:pt>
    <dgm:pt modelId="{3A250A1C-0D9D-4603-AFE0-49BECA9166F4}" type="pres">
      <dgm:prSet presAssocID="{6C824E28-B607-4032-BEBB-06847DF9460A}" presName="spVertical3" presStyleCnt="0"/>
      <dgm:spPr/>
    </dgm:pt>
    <dgm:pt modelId="{EC1C9689-FB39-4694-846E-4CC7DC1BC951}" type="pres">
      <dgm:prSet presAssocID="{35788174-300F-46F7-B14C-E7978C530CA0}" presName="padding2" presStyleCnt="0"/>
      <dgm:spPr/>
    </dgm:pt>
    <dgm:pt modelId="{422134CF-C9E7-445D-A671-FE63E327681E}" type="pres">
      <dgm:prSet presAssocID="{35788174-300F-46F7-B14C-E7978C530CA0}" presName="negArrow" presStyleCnt="0"/>
      <dgm:spPr/>
    </dgm:pt>
    <dgm:pt modelId="{F2358549-04C8-47EC-8DB8-CE4E3A6181F8}" type="pres">
      <dgm:prSet presAssocID="{35788174-300F-46F7-B14C-E7978C530CA0}" presName="backgroundArrow" presStyleLbl="node1" presStyleIdx="0" presStyleCnt="1" custAng="786228" custLinFactNeighborX="-14601" custLinFactNeighborY="-79935"/>
      <dgm:spPr/>
    </dgm:pt>
  </dgm:ptLst>
  <dgm:cxnLst>
    <dgm:cxn modelId="{C0B33F3F-A5C8-44BB-920D-F1340178B41D}" srcId="{35788174-300F-46F7-B14C-E7978C530CA0}" destId="{6C824E28-B607-4032-BEBB-06847DF9460A}" srcOrd="0" destOrd="0" parTransId="{38633F4B-F0DD-4811-BAFD-9ED0DE1AB808}" sibTransId="{7E7CDB3F-107E-4CF7-A199-FDDBE153EC04}"/>
    <dgm:cxn modelId="{BC5F1CB7-A2E5-493F-8AE6-5F72FF27C81F}" type="presOf" srcId="{6C824E28-B607-4032-BEBB-06847DF9460A}" destId="{3B620D7E-8C92-4FD1-871E-78E9AC12D9ED}" srcOrd="0" destOrd="0" presId="urn:microsoft.com/office/officeart/2005/8/layout/hProcess3"/>
    <dgm:cxn modelId="{43169B64-F5AD-4846-849C-EA5F5E5B387B}" type="presOf" srcId="{35788174-300F-46F7-B14C-E7978C530CA0}" destId="{3C7E8C16-D868-40F3-A0D0-5790F89562B6}" srcOrd="0" destOrd="0" presId="urn:microsoft.com/office/officeart/2005/8/layout/hProcess3"/>
    <dgm:cxn modelId="{EC12ABD3-057F-40D2-BFF9-C44418419FDF}" type="presParOf" srcId="{3C7E8C16-D868-40F3-A0D0-5790F89562B6}" destId="{B00D0E08-B0C4-40A1-A47D-6746E7F4072E}" srcOrd="0" destOrd="0" presId="urn:microsoft.com/office/officeart/2005/8/layout/hProcess3"/>
    <dgm:cxn modelId="{3CF851B3-B5A6-44A5-9DC6-9EBABCC93011}" type="presParOf" srcId="{3C7E8C16-D868-40F3-A0D0-5790F89562B6}" destId="{4060A210-9BD6-4C6D-9D00-A1428FBE91D7}" srcOrd="1" destOrd="0" presId="urn:microsoft.com/office/officeart/2005/8/layout/hProcess3"/>
    <dgm:cxn modelId="{606EB348-144D-4874-8CE3-158F5170735C}" type="presParOf" srcId="{4060A210-9BD6-4C6D-9D00-A1428FBE91D7}" destId="{B38D57E6-CC4E-436B-B100-6A6384193BCA}" srcOrd="0" destOrd="0" presId="urn:microsoft.com/office/officeart/2005/8/layout/hProcess3"/>
    <dgm:cxn modelId="{DCC3102A-6D95-495B-B514-63F0C113C4FD}" type="presParOf" srcId="{4060A210-9BD6-4C6D-9D00-A1428FBE91D7}" destId="{326387C1-41A0-4733-B14B-A5828FE2CD89}" srcOrd="1" destOrd="0" presId="urn:microsoft.com/office/officeart/2005/8/layout/hProcess3"/>
    <dgm:cxn modelId="{1AF17374-35E5-45F3-8F80-9109866A1354}" type="presParOf" srcId="{326387C1-41A0-4733-B14B-A5828FE2CD89}" destId="{5B8FBCFC-711B-4708-873C-5FD0B4C6A551}" srcOrd="0" destOrd="0" presId="urn:microsoft.com/office/officeart/2005/8/layout/hProcess3"/>
    <dgm:cxn modelId="{AD0EF863-D280-4AC9-ABFE-66DED2076E73}" type="presParOf" srcId="{326387C1-41A0-4733-B14B-A5828FE2CD89}" destId="{3B620D7E-8C92-4FD1-871E-78E9AC12D9ED}" srcOrd="1" destOrd="0" presId="urn:microsoft.com/office/officeart/2005/8/layout/hProcess3"/>
    <dgm:cxn modelId="{34D94AEA-B3B2-47A9-8A58-21A948C951AE}" type="presParOf" srcId="{326387C1-41A0-4733-B14B-A5828FE2CD89}" destId="{3C3B15C8-ED99-4D6C-B7F6-C27D44AA13E8}" srcOrd="2" destOrd="0" presId="urn:microsoft.com/office/officeart/2005/8/layout/hProcess3"/>
    <dgm:cxn modelId="{6811FC69-E82B-4213-A3E3-5B835CDEDB88}" type="presParOf" srcId="{326387C1-41A0-4733-B14B-A5828FE2CD89}" destId="{3A250A1C-0D9D-4603-AFE0-49BECA9166F4}" srcOrd="3" destOrd="0" presId="urn:microsoft.com/office/officeart/2005/8/layout/hProcess3"/>
    <dgm:cxn modelId="{766843EB-A305-423A-B9F3-D55704DC3102}" type="presParOf" srcId="{4060A210-9BD6-4C6D-9D00-A1428FBE91D7}" destId="{EC1C9689-FB39-4694-846E-4CC7DC1BC951}" srcOrd="2" destOrd="0" presId="urn:microsoft.com/office/officeart/2005/8/layout/hProcess3"/>
    <dgm:cxn modelId="{F8D01146-562E-4C72-9764-541E6CF554C2}" type="presParOf" srcId="{4060A210-9BD6-4C6D-9D00-A1428FBE91D7}" destId="{422134CF-C9E7-445D-A671-FE63E327681E}" srcOrd="3" destOrd="0" presId="urn:microsoft.com/office/officeart/2005/8/layout/hProcess3"/>
    <dgm:cxn modelId="{DCEF20F1-E071-4E44-A003-F574344C10E8}" type="presParOf" srcId="{4060A210-9BD6-4C6D-9D00-A1428FBE91D7}" destId="{F2358549-04C8-47EC-8DB8-CE4E3A6181F8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64BDD2-94B4-43ED-BA95-F920B0B8E5DA}" type="doc">
      <dgm:prSet loTypeId="urn:microsoft.com/office/officeart/2005/8/layout/hProcess3" loCatId="process" qsTypeId="urn:microsoft.com/office/officeart/2005/8/quickstyle/simple2" qsCatId="simple" csTypeId="urn:microsoft.com/office/officeart/2005/8/colors/accent3_3" csCatId="accent3" phldr="1"/>
      <dgm:spPr/>
    </dgm:pt>
    <dgm:pt modelId="{DA78BDBB-A1D8-47C2-8861-F2B3DF9ABA98}">
      <dgm:prSet phldrT="[Text]"/>
      <dgm:spPr/>
      <dgm:t>
        <a:bodyPr/>
        <a:lstStyle/>
        <a:p>
          <a:r>
            <a:rPr lang="sr-Latn-RS" dirty="0" smtClean="0"/>
            <a:t>Kamera</a:t>
          </a:r>
          <a:endParaRPr lang="en-US" dirty="0"/>
        </a:p>
      </dgm:t>
    </dgm:pt>
    <dgm:pt modelId="{1B7DD6BE-1000-4488-B0B4-72A1B4B19D4A}" type="parTrans" cxnId="{B2449815-F4AE-43BF-A17B-5AB330BAED17}">
      <dgm:prSet/>
      <dgm:spPr/>
      <dgm:t>
        <a:bodyPr/>
        <a:lstStyle/>
        <a:p>
          <a:endParaRPr lang="en-US"/>
        </a:p>
      </dgm:t>
    </dgm:pt>
    <dgm:pt modelId="{C01BBF28-0991-4AEB-A0AC-03F707DD2380}" type="sibTrans" cxnId="{B2449815-F4AE-43BF-A17B-5AB330BAED17}">
      <dgm:prSet/>
      <dgm:spPr/>
      <dgm:t>
        <a:bodyPr/>
        <a:lstStyle/>
        <a:p>
          <a:endParaRPr lang="en-US"/>
        </a:p>
      </dgm:t>
    </dgm:pt>
    <dgm:pt modelId="{242B8E3C-673F-4D49-959C-BB02FEA4237C}" type="pres">
      <dgm:prSet presAssocID="{A264BDD2-94B4-43ED-BA95-F920B0B8E5DA}" presName="Name0" presStyleCnt="0">
        <dgm:presLayoutVars>
          <dgm:dir/>
          <dgm:animLvl val="lvl"/>
          <dgm:resizeHandles val="exact"/>
        </dgm:presLayoutVars>
      </dgm:prSet>
      <dgm:spPr/>
    </dgm:pt>
    <dgm:pt modelId="{F66A59CD-B913-4670-B5FC-AD3EF91C4428}" type="pres">
      <dgm:prSet presAssocID="{A264BDD2-94B4-43ED-BA95-F920B0B8E5DA}" presName="dummy" presStyleCnt="0"/>
      <dgm:spPr/>
    </dgm:pt>
    <dgm:pt modelId="{64150319-56BD-4342-8F59-5E2BEDE0EB34}" type="pres">
      <dgm:prSet presAssocID="{A264BDD2-94B4-43ED-BA95-F920B0B8E5DA}" presName="linH" presStyleCnt="0"/>
      <dgm:spPr/>
    </dgm:pt>
    <dgm:pt modelId="{EBF94387-EB0F-4029-9CAD-5A58CA2DED10}" type="pres">
      <dgm:prSet presAssocID="{A264BDD2-94B4-43ED-BA95-F920B0B8E5DA}" presName="padding1" presStyleCnt="0"/>
      <dgm:spPr/>
    </dgm:pt>
    <dgm:pt modelId="{BB8A19E9-3AB5-49BD-AFA8-C6B44434EC9E}" type="pres">
      <dgm:prSet presAssocID="{DA78BDBB-A1D8-47C2-8861-F2B3DF9ABA98}" presName="linV" presStyleCnt="0"/>
      <dgm:spPr/>
    </dgm:pt>
    <dgm:pt modelId="{7F4CFC0B-CEDE-49FB-9D20-A3F6BBF76AB7}" type="pres">
      <dgm:prSet presAssocID="{DA78BDBB-A1D8-47C2-8861-F2B3DF9ABA98}" presName="spVertical1" presStyleCnt="0"/>
      <dgm:spPr/>
    </dgm:pt>
    <dgm:pt modelId="{2FDCDE61-E8C6-4789-AD7B-3BE1C2799B6D}" type="pres">
      <dgm:prSet presAssocID="{DA78BDBB-A1D8-47C2-8861-F2B3DF9ABA9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0A9A2-96CF-4975-9147-1B459C1EB59B}" type="pres">
      <dgm:prSet presAssocID="{DA78BDBB-A1D8-47C2-8861-F2B3DF9ABA98}" presName="spVertical2" presStyleCnt="0"/>
      <dgm:spPr/>
    </dgm:pt>
    <dgm:pt modelId="{71C1D323-F732-4961-B01B-F8E70478AFED}" type="pres">
      <dgm:prSet presAssocID="{DA78BDBB-A1D8-47C2-8861-F2B3DF9ABA98}" presName="spVertical3" presStyleCnt="0"/>
      <dgm:spPr/>
    </dgm:pt>
    <dgm:pt modelId="{EA25F34D-F909-44C0-9364-8A261F55D7FF}" type="pres">
      <dgm:prSet presAssocID="{A264BDD2-94B4-43ED-BA95-F920B0B8E5DA}" presName="padding2" presStyleCnt="0"/>
      <dgm:spPr/>
    </dgm:pt>
    <dgm:pt modelId="{6F518EF5-24A4-4F0C-B937-B43C40F85E28}" type="pres">
      <dgm:prSet presAssocID="{A264BDD2-94B4-43ED-BA95-F920B0B8E5DA}" presName="negArrow" presStyleCnt="0"/>
      <dgm:spPr/>
    </dgm:pt>
    <dgm:pt modelId="{E08F2305-7177-48AE-90C6-11D4EB7FD746}" type="pres">
      <dgm:prSet presAssocID="{A264BDD2-94B4-43ED-BA95-F920B0B8E5DA}" presName="backgroundArrow" presStyleLbl="node1" presStyleIdx="0" presStyleCnt="1" custAng="21393390" custLinFactY="-100000" custLinFactNeighborX="4309" custLinFactNeighborY="-193304"/>
      <dgm:spPr/>
    </dgm:pt>
  </dgm:ptLst>
  <dgm:cxnLst>
    <dgm:cxn modelId="{B2449815-F4AE-43BF-A17B-5AB330BAED17}" srcId="{A264BDD2-94B4-43ED-BA95-F920B0B8E5DA}" destId="{DA78BDBB-A1D8-47C2-8861-F2B3DF9ABA98}" srcOrd="0" destOrd="0" parTransId="{1B7DD6BE-1000-4488-B0B4-72A1B4B19D4A}" sibTransId="{C01BBF28-0991-4AEB-A0AC-03F707DD2380}"/>
    <dgm:cxn modelId="{5B85EA75-56FD-46B0-ADE2-AB1927453BE3}" type="presOf" srcId="{DA78BDBB-A1D8-47C2-8861-F2B3DF9ABA98}" destId="{2FDCDE61-E8C6-4789-AD7B-3BE1C2799B6D}" srcOrd="0" destOrd="0" presId="urn:microsoft.com/office/officeart/2005/8/layout/hProcess3"/>
    <dgm:cxn modelId="{B51539F4-0469-4C34-97A1-98A02B59EF1E}" type="presOf" srcId="{A264BDD2-94B4-43ED-BA95-F920B0B8E5DA}" destId="{242B8E3C-673F-4D49-959C-BB02FEA4237C}" srcOrd="0" destOrd="0" presId="urn:microsoft.com/office/officeart/2005/8/layout/hProcess3"/>
    <dgm:cxn modelId="{41EF271E-F930-44EB-B3C6-01EF265E28FA}" type="presParOf" srcId="{242B8E3C-673F-4D49-959C-BB02FEA4237C}" destId="{F66A59CD-B913-4670-B5FC-AD3EF91C4428}" srcOrd="0" destOrd="0" presId="urn:microsoft.com/office/officeart/2005/8/layout/hProcess3"/>
    <dgm:cxn modelId="{2929CF36-9870-49BD-8C5A-C1538219484F}" type="presParOf" srcId="{242B8E3C-673F-4D49-959C-BB02FEA4237C}" destId="{64150319-56BD-4342-8F59-5E2BEDE0EB34}" srcOrd="1" destOrd="0" presId="urn:microsoft.com/office/officeart/2005/8/layout/hProcess3"/>
    <dgm:cxn modelId="{09BF8DF5-3FDF-4FE4-824E-16E511555E80}" type="presParOf" srcId="{64150319-56BD-4342-8F59-5E2BEDE0EB34}" destId="{EBF94387-EB0F-4029-9CAD-5A58CA2DED10}" srcOrd="0" destOrd="0" presId="urn:microsoft.com/office/officeart/2005/8/layout/hProcess3"/>
    <dgm:cxn modelId="{5585EA26-0F36-413C-8F0C-7489E5BD8F83}" type="presParOf" srcId="{64150319-56BD-4342-8F59-5E2BEDE0EB34}" destId="{BB8A19E9-3AB5-49BD-AFA8-C6B44434EC9E}" srcOrd="1" destOrd="0" presId="urn:microsoft.com/office/officeart/2005/8/layout/hProcess3"/>
    <dgm:cxn modelId="{0364BF56-37C4-4A25-9A16-E0E244512433}" type="presParOf" srcId="{BB8A19E9-3AB5-49BD-AFA8-C6B44434EC9E}" destId="{7F4CFC0B-CEDE-49FB-9D20-A3F6BBF76AB7}" srcOrd="0" destOrd="0" presId="urn:microsoft.com/office/officeart/2005/8/layout/hProcess3"/>
    <dgm:cxn modelId="{35891004-FAA5-461D-AF27-F9794C835942}" type="presParOf" srcId="{BB8A19E9-3AB5-49BD-AFA8-C6B44434EC9E}" destId="{2FDCDE61-E8C6-4789-AD7B-3BE1C2799B6D}" srcOrd="1" destOrd="0" presId="urn:microsoft.com/office/officeart/2005/8/layout/hProcess3"/>
    <dgm:cxn modelId="{83EE9A4B-321C-4E6C-9B7F-14BA62AB6B7D}" type="presParOf" srcId="{BB8A19E9-3AB5-49BD-AFA8-C6B44434EC9E}" destId="{75B0A9A2-96CF-4975-9147-1B459C1EB59B}" srcOrd="2" destOrd="0" presId="urn:microsoft.com/office/officeart/2005/8/layout/hProcess3"/>
    <dgm:cxn modelId="{843763C2-E9E3-442A-92F8-E130DCAB7885}" type="presParOf" srcId="{BB8A19E9-3AB5-49BD-AFA8-C6B44434EC9E}" destId="{71C1D323-F732-4961-B01B-F8E70478AFED}" srcOrd="3" destOrd="0" presId="urn:microsoft.com/office/officeart/2005/8/layout/hProcess3"/>
    <dgm:cxn modelId="{06EA142A-854A-40B6-AE75-934F519EE441}" type="presParOf" srcId="{64150319-56BD-4342-8F59-5E2BEDE0EB34}" destId="{EA25F34D-F909-44C0-9364-8A261F55D7FF}" srcOrd="2" destOrd="0" presId="urn:microsoft.com/office/officeart/2005/8/layout/hProcess3"/>
    <dgm:cxn modelId="{2F2FB26C-3FFF-4747-BE64-1947BEB5E91D}" type="presParOf" srcId="{64150319-56BD-4342-8F59-5E2BEDE0EB34}" destId="{6F518EF5-24A4-4F0C-B937-B43C40F85E28}" srcOrd="3" destOrd="0" presId="urn:microsoft.com/office/officeart/2005/8/layout/hProcess3"/>
    <dgm:cxn modelId="{C25B344F-DEDA-4445-A41E-809AA2A2A291}" type="presParOf" srcId="{64150319-56BD-4342-8F59-5E2BEDE0EB34}" destId="{E08F2305-7177-48AE-90C6-11D4EB7FD746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7AEA8-51B3-4A3C-A608-899F25BBD1A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E38D154-8F58-48CC-8FB2-B09313BD4693}">
      <dgm:prSet phldrT="[Text]"/>
      <dgm:spPr/>
      <dgm:t>
        <a:bodyPr/>
        <a:lstStyle/>
        <a:p>
          <a:r>
            <a:rPr lang="sr-Latn-RS" dirty="0" smtClean="0"/>
            <a:t>Tekst</a:t>
          </a:r>
          <a:endParaRPr lang="en-US" dirty="0"/>
        </a:p>
      </dgm:t>
    </dgm:pt>
    <dgm:pt modelId="{311F60BA-B937-4E7C-ADE4-7CA28173A35B}" type="parTrans" cxnId="{821C0886-486C-42C0-A7BC-E49EEAE1A379}">
      <dgm:prSet/>
      <dgm:spPr/>
      <dgm:t>
        <a:bodyPr/>
        <a:lstStyle/>
        <a:p>
          <a:endParaRPr lang="en-US"/>
        </a:p>
      </dgm:t>
    </dgm:pt>
    <dgm:pt modelId="{0175D61C-D95D-4DC6-8459-D978AC2115EC}" type="sibTrans" cxnId="{821C0886-486C-42C0-A7BC-E49EEAE1A379}">
      <dgm:prSet/>
      <dgm:spPr/>
      <dgm:t>
        <a:bodyPr/>
        <a:lstStyle/>
        <a:p>
          <a:endParaRPr lang="en-US"/>
        </a:p>
      </dgm:t>
    </dgm:pt>
    <dgm:pt modelId="{B50FA2EA-4FE0-48C0-B649-5B9E3C3BA78E}" type="pres">
      <dgm:prSet presAssocID="{CF07AEA8-51B3-4A3C-A608-899F25BBD1A8}" presName="Name0" presStyleCnt="0">
        <dgm:presLayoutVars>
          <dgm:dir/>
          <dgm:animLvl val="lvl"/>
          <dgm:resizeHandles val="exact"/>
        </dgm:presLayoutVars>
      </dgm:prSet>
      <dgm:spPr/>
    </dgm:pt>
    <dgm:pt modelId="{B97CDB49-C2E5-4274-B632-EDCAE47A8B27}" type="pres">
      <dgm:prSet presAssocID="{CF07AEA8-51B3-4A3C-A608-899F25BBD1A8}" presName="dummy" presStyleCnt="0"/>
      <dgm:spPr/>
    </dgm:pt>
    <dgm:pt modelId="{7149AC0F-8641-4BBE-9E99-2FC828754950}" type="pres">
      <dgm:prSet presAssocID="{CF07AEA8-51B3-4A3C-A608-899F25BBD1A8}" presName="linH" presStyleCnt="0"/>
      <dgm:spPr/>
    </dgm:pt>
    <dgm:pt modelId="{4757B4EA-4A27-42C6-8ABB-79CF40B0AE49}" type="pres">
      <dgm:prSet presAssocID="{CF07AEA8-51B3-4A3C-A608-899F25BBD1A8}" presName="padding1" presStyleCnt="0"/>
      <dgm:spPr/>
    </dgm:pt>
    <dgm:pt modelId="{615D8FD9-ECB0-4B32-9EA2-0EF32C9E356D}" type="pres">
      <dgm:prSet presAssocID="{BE38D154-8F58-48CC-8FB2-B09313BD4693}" presName="linV" presStyleCnt="0"/>
      <dgm:spPr/>
    </dgm:pt>
    <dgm:pt modelId="{A2A8D659-6716-4408-8109-CF17ADE3E241}" type="pres">
      <dgm:prSet presAssocID="{BE38D154-8F58-48CC-8FB2-B09313BD4693}" presName="spVertical1" presStyleCnt="0"/>
      <dgm:spPr/>
    </dgm:pt>
    <dgm:pt modelId="{58BBF25C-F16C-4BAB-A066-CADADB7D5443}" type="pres">
      <dgm:prSet presAssocID="{BE38D154-8F58-48CC-8FB2-B09313BD469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EE27E-E86A-4F84-9597-61EA70D6F071}" type="pres">
      <dgm:prSet presAssocID="{BE38D154-8F58-48CC-8FB2-B09313BD4693}" presName="spVertical2" presStyleCnt="0"/>
      <dgm:spPr/>
    </dgm:pt>
    <dgm:pt modelId="{4635F2B1-F318-479A-9DA3-9A32D05F11CD}" type="pres">
      <dgm:prSet presAssocID="{BE38D154-8F58-48CC-8FB2-B09313BD4693}" presName="spVertical3" presStyleCnt="0"/>
      <dgm:spPr/>
    </dgm:pt>
    <dgm:pt modelId="{AB600722-9DD2-4E80-BE3F-3A6EC22DA77B}" type="pres">
      <dgm:prSet presAssocID="{CF07AEA8-51B3-4A3C-A608-899F25BBD1A8}" presName="padding2" presStyleCnt="0"/>
      <dgm:spPr/>
    </dgm:pt>
    <dgm:pt modelId="{9FB9C7C9-38B7-4659-B369-5BDB583864B4}" type="pres">
      <dgm:prSet presAssocID="{CF07AEA8-51B3-4A3C-A608-899F25BBD1A8}" presName="negArrow" presStyleCnt="0"/>
      <dgm:spPr/>
    </dgm:pt>
    <dgm:pt modelId="{E4E1DCA5-C814-47DE-822B-FC7E7AE385CC}" type="pres">
      <dgm:prSet presAssocID="{CF07AEA8-51B3-4A3C-A608-899F25BBD1A8}" presName="backgroundArrow" presStyleLbl="node1" presStyleIdx="0" presStyleCnt="1" custLinFactNeighborX="-22048" custLinFactNeighborY="36267"/>
      <dgm:spPr>
        <a:solidFill>
          <a:srgbClr val="FFFF00"/>
        </a:solidFill>
      </dgm:spPr>
    </dgm:pt>
  </dgm:ptLst>
  <dgm:cxnLst>
    <dgm:cxn modelId="{821C0886-486C-42C0-A7BC-E49EEAE1A379}" srcId="{CF07AEA8-51B3-4A3C-A608-899F25BBD1A8}" destId="{BE38D154-8F58-48CC-8FB2-B09313BD4693}" srcOrd="0" destOrd="0" parTransId="{311F60BA-B937-4E7C-ADE4-7CA28173A35B}" sibTransId="{0175D61C-D95D-4DC6-8459-D978AC2115EC}"/>
    <dgm:cxn modelId="{3F2DFC08-F947-4D59-82FA-6C1A46085F25}" type="presOf" srcId="{BE38D154-8F58-48CC-8FB2-B09313BD4693}" destId="{58BBF25C-F16C-4BAB-A066-CADADB7D5443}" srcOrd="0" destOrd="0" presId="urn:microsoft.com/office/officeart/2005/8/layout/hProcess3"/>
    <dgm:cxn modelId="{65FF076B-DBAE-4FF0-A42F-4EF8280B1421}" type="presOf" srcId="{CF07AEA8-51B3-4A3C-A608-899F25BBD1A8}" destId="{B50FA2EA-4FE0-48C0-B649-5B9E3C3BA78E}" srcOrd="0" destOrd="0" presId="urn:microsoft.com/office/officeart/2005/8/layout/hProcess3"/>
    <dgm:cxn modelId="{598177BE-D4EF-4B7C-B908-D3FFA6EDD27E}" type="presParOf" srcId="{B50FA2EA-4FE0-48C0-B649-5B9E3C3BA78E}" destId="{B97CDB49-C2E5-4274-B632-EDCAE47A8B27}" srcOrd="0" destOrd="0" presId="urn:microsoft.com/office/officeart/2005/8/layout/hProcess3"/>
    <dgm:cxn modelId="{44C8F13C-79AF-49D8-95CD-31D7FA759B0F}" type="presParOf" srcId="{B50FA2EA-4FE0-48C0-B649-5B9E3C3BA78E}" destId="{7149AC0F-8641-4BBE-9E99-2FC828754950}" srcOrd="1" destOrd="0" presId="urn:microsoft.com/office/officeart/2005/8/layout/hProcess3"/>
    <dgm:cxn modelId="{51E1EF77-1C67-43B1-BA6F-5970BCC494C8}" type="presParOf" srcId="{7149AC0F-8641-4BBE-9E99-2FC828754950}" destId="{4757B4EA-4A27-42C6-8ABB-79CF40B0AE49}" srcOrd="0" destOrd="0" presId="urn:microsoft.com/office/officeart/2005/8/layout/hProcess3"/>
    <dgm:cxn modelId="{5D89631A-638B-41AA-B59C-BDC12DE553CE}" type="presParOf" srcId="{7149AC0F-8641-4BBE-9E99-2FC828754950}" destId="{615D8FD9-ECB0-4B32-9EA2-0EF32C9E356D}" srcOrd="1" destOrd="0" presId="urn:microsoft.com/office/officeart/2005/8/layout/hProcess3"/>
    <dgm:cxn modelId="{C6E51F17-0CEE-4EDA-A456-8769EEF7C0AC}" type="presParOf" srcId="{615D8FD9-ECB0-4B32-9EA2-0EF32C9E356D}" destId="{A2A8D659-6716-4408-8109-CF17ADE3E241}" srcOrd="0" destOrd="0" presId="urn:microsoft.com/office/officeart/2005/8/layout/hProcess3"/>
    <dgm:cxn modelId="{63756E93-FE26-4441-8429-3B38FA20A9DE}" type="presParOf" srcId="{615D8FD9-ECB0-4B32-9EA2-0EF32C9E356D}" destId="{58BBF25C-F16C-4BAB-A066-CADADB7D5443}" srcOrd="1" destOrd="0" presId="urn:microsoft.com/office/officeart/2005/8/layout/hProcess3"/>
    <dgm:cxn modelId="{65CF59DE-281A-4574-B834-69B41B283BB0}" type="presParOf" srcId="{615D8FD9-ECB0-4B32-9EA2-0EF32C9E356D}" destId="{C3AEE27E-E86A-4F84-9597-61EA70D6F071}" srcOrd="2" destOrd="0" presId="urn:microsoft.com/office/officeart/2005/8/layout/hProcess3"/>
    <dgm:cxn modelId="{56BC332D-35EA-4B87-9396-932FCFE264BB}" type="presParOf" srcId="{615D8FD9-ECB0-4B32-9EA2-0EF32C9E356D}" destId="{4635F2B1-F318-479A-9DA3-9A32D05F11CD}" srcOrd="3" destOrd="0" presId="urn:microsoft.com/office/officeart/2005/8/layout/hProcess3"/>
    <dgm:cxn modelId="{D2777639-2BA5-4BC8-A573-E74DC8C10B77}" type="presParOf" srcId="{7149AC0F-8641-4BBE-9E99-2FC828754950}" destId="{AB600722-9DD2-4E80-BE3F-3A6EC22DA77B}" srcOrd="2" destOrd="0" presId="urn:microsoft.com/office/officeart/2005/8/layout/hProcess3"/>
    <dgm:cxn modelId="{E316085A-2BE9-42C3-9332-909A8721767F}" type="presParOf" srcId="{7149AC0F-8641-4BBE-9E99-2FC828754950}" destId="{9FB9C7C9-38B7-4659-B369-5BDB583864B4}" srcOrd="3" destOrd="0" presId="urn:microsoft.com/office/officeart/2005/8/layout/hProcess3"/>
    <dgm:cxn modelId="{0182B392-1546-4A97-B8FC-375E3A161265}" type="presParOf" srcId="{7149AC0F-8641-4BBE-9E99-2FC828754950}" destId="{E4E1DCA5-C814-47DE-822B-FC7E7AE385CC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E79AF4-264A-4315-B30B-3982006DC8E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48358A69-B4B5-4650-A720-2040FB7F10DF}">
      <dgm:prSet phldrT="[Text]"/>
      <dgm:spPr/>
      <dgm:t>
        <a:bodyPr/>
        <a:lstStyle/>
        <a:p>
          <a:r>
            <a:rPr lang="sr-Latn-RS" dirty="0" smtClean="0"/>
            <a:t>Olovka</a:t>
          </a:r>
          <a:endParaRPr lang="en-US" dirty="0"/>
        </a:p>
      </dgm:t>
    </dgm:pt>
    <dgm:pt modelId="{F1CE06AC-1130-4290-9DA2-7D5E86CDE06F}" type="parTrans" cxnId="{13A420B0-5465-4B35-8D1A-3F1FD7A9A479}">
      <dgm:prSet/>
      <dgm:spPr/>
      <dgm:t>
        <a:bodyPr/>
        <a:lstStyle/>
        <a:p>
          <a:endParaRPr lang="en-US"/>
        </a:p>
      </dgm:t>
    </dgm:pt>
    <dgm:pt modelId="{8D390FF0-DA69-4A8B-8A92-3F9962D87D0F}" type="sibTrans" cxnId="{13A420B0-5465-4B35-8D1A-3F1FD7A9A479}">
      <dgm:prSet/>
      <dgm:spPr/>
      <dgm:t>
        <a:bodyPr/>
        <a:lstStyle/>
        <a:p>
          <a:endParaRPr lang="en-US"/>
        </a:p>
      </dgm:t>
    </dgm:pt>
    <dgm:pt modelId="{9C09FDF9-9934-4968-95C5-F118217BC6D3}" type="pres">
      <dgm:prSet presAssocID="{ADE79AF4-264A-4315-B30B-3982006DC8E7}" presName="Name0" presStyleCnt="0">
        <dgm:presLayoutVars>
          <dgm:dir/>
          <dgm:animLvl val="lvl"/>
          <dgm:resizeHandles val="exact"/>
        </dgm:presLayoutVars>
      </dgm:prSet>
      <dgm:spPr/>
    </dgm:pt>
    <dgm:pt modelId="{770083CB-9B36-4094-BB24-9D5A13061ECC}" type="pres">
      <dgm:prSet presAssocID="{ADE79AF4-264A-4315-B30B-3982006DC8E7}" presName="dummy" presStyleCnt="0"/>
      <dgm:spPr/>
    </dgm:pt>
    <dgm:pt modelId="{BE7C3DE8-4105-4612-8560-C5F1D48A1C82}" type="pres">
      <dgm:prSet presAssocID="{ADE79AF4-264A-4315-B30B-3982006DC8E7}" presName="linH" presStyleCnt="0"/>
      <dgm:spPr/>
    </dgm:pt>
    <dgm:pt modelId="{503108AB-6DDF-4031-83A3-BDB48483C8B3}" type="pres">
      <dgm:prSet presAssocID="{ADE79AF4-264A-4315-B30B-3982006DC8E7}" presName="padding1" presStyleCnt="0"/>
      <dgm:spPr/>
    </dgm:pt>
    <dgm:pt modelId="{D975C40F-F1B1-4013-93F6-DCFBA506091E}" type="pres">
      <dgm:prSet presAssocID="{48358A69-B4B5-4650-A720-2040FB7F10DF}" presName="linV" presStyleCnt="0"/>
      <dgm:spPr/>
    </dgm:pt>
    <dgm:pt modelId="{41BB7DAF-BC20-48D1-81AE-7954518EC177}" type="pres">
      <dgm:prSet presAssocID="{48358A69-B4B5-4650-A720-2040FB7F10DF}" presName="spVertical1" presStyleCnt="0"/>
      <dgm:spPr/>
    </dgm:pt>
    <dgm:pt modelId="{3812CE07-E8EA-4E21-A910-ACEFB25EC8AE}" type="pres">
      <dgm:prSet presAssocID="{48358A69-B4B5-4650-A720-2040FB7F10D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3AB5E-B274-46E9-B030-AA0932735C14}" type="pres">
      <dgm:prSet presAssocID="{48358A69-B4B5-4650-A720-2040FB7F10DF}" presName="spVertical2" presStyleCnt="0"/>
      <dgm:spPr/>
    </dgm:pt>
    <dgm:pt modelId="{3E390394-9E6D-4CC4-A610-3B70CF413C77}" type="pres">
      <dgm:prSet presAssocID="{48358A69-B4B5-4650-A720-2040FB7F10DF}" presName="spVertical3" presStyleCnt="0"/>
      <dgm:spPr/>
    </dgm:pt>
    <dgm:pt modelId="{93BC5BDB-6B14-4950-BF43-37836E5C81B1}" type="pres">
      <dgm:prSet presAssocID="{ADE79AF4-264A-4315-B30B-3982006DC8E7}" presName="padding2" presStyleCnt="0"/>
      <dgm:spPr/>
    </dgm:pt>
    <dgm:pt modelId="{E8EFBE91-55FC-4AEC-8801-41B0CF7DF829}" type="pres">
      <dgm:prSet presAssocID="{ADE79AF4-264A-4315-B30B-3982006DC8E7}" presName="negArrow" presStyleCnt="0"/>
      <dgm:spPr/>
    </dgm:pt>
    <dgm:pt modelId="{0CCDA776-0F5B-492F-9182-925FE437AB00}" type="pres">
      <dgm:prSet presAssocID="{ADE79AF4-264A-4315-B30B-3982006DC8E7}" presName="backgroundArrow" presStyleLbl="node1" presStyleIdx="0" presStyleCnt="1" custLinFactNeighborX="-19723" custLinFactNeighborY="-40210"/>
      <dgm:spPr>
        <a:solidFill>
          <a:srgbClr val="FF0000"/>
        </a:solidFill>
      </dgm:spPr>
    </dgm:pt>
  </dgm:ptLst>
  <dgm:cxnLst>
    <dgm:cxn modelId="{F2B7B4B5-1383-4F09-904D-4B2AEF576F92}" type="presOf" srcId="{ADE79AF4-264A-4315-B30B-3982006DC8E7}" destId="{9C09FDF9-9934-4968-95C5-F118217BC6D3}" srcOrd="0" destOrd="0" presId="urn:microsoft.com/office/officeart/2005/8/layout/hProcess3"/>
    <dgm:cxn modelId="{13A420B0-5465-4B35-8D1A-3F1FD7A9A479}" srcId="{ADE79AF4-264A-4315-B30B-3982006DC8E7}" destId="{48358A69-B4B5-4650-A720-2040FB7F10DF}" srcOrd="0" destOrd="0" parTransId="{F1CE06AC-1130-4290-9DA2-7D5E86CDE06F}" sibTransId="{8D390FF0-DA69-4A8B-8A92-3F9962D87D0F}"/>
    <dgm:cxn modelId="{F3DC4663-9B6A-4EFB-81D4-3FF7F948A0A2}" type="presOf" srcId="{48358A69-B4B5-4650-A720-2040FB7F10DF}" destId="{3812CE07-E8EA-4E21-A910-ACEFB25EC8AE}" srcOrd="0" destOrd="0" presId="urn:microsoft.com/office/officeart/2005/8/layout/hProcess3"/>
    <dgm:cxn modelId="{E8B3AC97-F876-4BC1-9F50-71289400E102}" type="presParOf" srcId="{9C09FDF9-9934-4968-95C5-F118217BC6D3}" destId="{770083CB-9B36-4094-BB24-9D5A13061ECC}" srcOrd="0" destOrd="0" presId="urn:microsoft.com/office/officeart/2005/8/layout/hProcess3"/>
    <dgm:cxn modelId="{C9AC91D4-2EC9-47A6-A9D4-C51CE883CA87}" type="presParOf" srcId="{9C09FDF9-9934-4968-95C5-F118217BC6D3}" destId="{BE7C3DE8-4105-4612-8560-C5F1D48A1C82}" srcOrd="1" destOrd="0" presId="urn:microsoft.com/office/officeart/2005/8/layout/hProcess3"/>
    <dgm:cxn modelId="{C0CEE989-BCAE-4B40-B958-0B481260FFDC}" type="presParOf" srcId="{BE7C3DE8-4105-4612-8560-C5F1D48A1C82}" destId="{503108AB-6DDF-4031-83A3-BDB48483C8B3}" srcOrd="0" destOrd="0" presId="urn:microsoft.com/office/officeart/2005/8/layout/hProcess3"/>
    <dgm:cxn modelId="{5C13EF04-72B8-42F8-AA78-6AA796B58CC3}" type="presParOf" srcId="{BE7C3DE8-4105-4612-8560-C5F1D48A1C82}" destId="{D975C40F-F1B1-4013-93F6-DCFBA506091E}" srcOrd="1" destOrd="0" presId="urn:microsoft.com/office/officeart/2005/8/layout/hProcess3"/>
    <dgm:cxn modelId="{483249B0-B1A9-468D-92FE-630B6AA96C6C}" type="presParOf" srcId="{D975C40F-F1B1-4013-93F6-DCFBA506091E}" destId="{41BB7DAF-BC20-48D1-81AE-7954518EC177}" srcOrd="0" destOrd="0" presId="urn:microsoft.com/office/officeart/2005/8/layout/hProcess3"/>
    <dgm:cxn modelId="{9C7CC4D7-CD3D-4FB8-B1DB-B26EC386E41D}" type="presParOf" srcId="{D975C40F-F1B1-4013-93F6-DCFBA506091E}" destId="{3812CE07-E8EA-4E21-A910-ACEFB25EC8AE}" srcOrd="1" destOrd="0" presId="urn:microsoft.com/office/officeart/2005/8/layout/hProcess3"/>
    <dgm:cxn modelId="{12E5F8BB-CB74-43FF-B8CF-6C4521EC5BB3}" type="presParOf" srcId="{D975C40F-F1B1-4013-93F6-DCFBA506091E}" destId="{B8E3AB5E-B274-46E9-B030-AA0932735C14}" srcOrd="2" destOrd="0" presId="urn:microsoft.com/office/officeart/2005/8/layout/hProcess3"/>
    <dgm:cxn modelId="{EF7D9AE2-CF05-489C-B992-72D8123BC6C6}" type="presParOf" srcId="{D975C40F-F1B1-4013-93F6-DCFBA506091E}" destId="{3E390394-9E6D-4CC4-A610-3B70CF413C77}" srcOrd="3" destOrd="0" presId="urn:microsoft.com/office/officeart/2005/8/layout/hProcess3"/>
    <dgm:cxn modelId="{184BAC14-AEB7-4C02-B473-9C4036C29607}" type="presParOf" srcId="{BE7C3DE8-4105-4612-8560-C5F1D48A1C82}" destId="{93BC5BDB-6B14-4950-BF43-37836E5C81B1}" srcOrd="2" destOrd="0" presId="urn:microsoft.com/office/officeart/2005/8/layout/hProcess3"/>
    <dgm:cxn modelId="{92A7D8D1-00EC-431A-9D9C-67A625217C32}" type="presParOf" srcId="{BE7C3DE8-4105-4612-8560-C5F1D48A1C82}" destId="{E8EFBE91-55FC-4AEC-8801-41B0CF7DF829}" srcOrd="3" destOrd="0" presId="urn:microsoft.com/office/officeart/2005/8/layout/hProcess3"/>
    <dgm:cxn modelId="{3B733596-C442-4959-9842-F62CCF966886}" type="presParOf" srcId="{BE7C3DE8-4105-4612-8560-C5F1D48A1C82}" destId="{0CCDA776-0F5B-492F-9182-925FE437AB00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C5204C-7686-4FD3-9562-546ADD97FC6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DE39687-0B08-47C8-A838-F4435F6BE777}">
      <dgm:prSet phldrT="[Text]"/>
      <dgm:spPr/>
      <dgm:t>
        <a:bodyPr/>
        <a:lstStyle/>
        <a:p>
          <a:r>
            <a:rPr lang="sr-Latn-RS" dirty="0" smtClean="0"/>
            <a:t>Snimanje</a:t>
          </a:r>
          <a:endParaRPr lang="en-US" dirty="0"/>
        </a:p>
      </dgm:t>
    </dgm:pt>
    <dgm:pt modelId="{C2031F21-080B-4BB5-8A27-2EDF0E5BF34F}" type="parTrans" cxnId="{B39FA1E9-12E8-4FEA-AA61-70D2FD613050}">
      <dgm:prSet/>
      <dgm:spPr/>
      <dgm:t>
        <a:bodyPr/>
        <a:lstStyle/>
        <a:p>
          <a:endParaRPr lang="en-US"/>
        </a:p>
      </dgm:t>
    </dgm:pt>
    <dgm:pt modelId="{764C9BAF-EEFF-4296-BDDD-95926423540D}" type="sibTrans" cxnId="{B39FA1E9-12E8-4FEA-AA61-70D2FD613050}">
      <dgm:prSet/>
      <dgm:spPr/>
      <dgm:t>
        <a:bodyPr/>
        <a:lstStyle/>
        <a:p>
          <a:endParaRPr lang="en-US"/>
        </a:p>
      </dgm:t>
    </dgm:pt>
    <dgm:pt modelId="{15517815-0740-42FE-A204-A7342A712084}" type="pres">
      <dgm:prSet presAssocID="{BCC5204C-7686-4FD3-9562-546ADD97FC6A}" presName="Name0" presStyleCnt="0">
        <dgm:presLayoutVars>
          <dgm:dir/>
          <dgm:animLvl val="lvl"/>
          <dgm:resizeHandles val="exact"/>
        </dgm:presLayoutVars>
      </dgm:prSet>
      <dgm:spPr/>
    </dgm:pt>
    <dgm:pt modelId="{58B55141-5E9A-4395-88FA-7BC0DF7D7E3A}" type="pres">
      <dgm:prSet presAssocID="{BCC5204C-7686-4FD3-9562-546ADD97FC6A}" presName="dummy" presStyleCnt="0"/>
      <dgm:spPr/>
    </dgm:pt>
    <dgm:pt modelId="{3BDE5B42-E40C-41CB-B5F8-ED27485AA8AA}" type="pres">
      <dgm:prSet presAssocID="{BCC5204C-7686-4FD3-9562-546ADD97FC6A}" presName="linH" presStyleCnt="0"/>
      <dgm:spPr/>
    </dgm:pt>
    <dgm:pt modelId="{A6586987-96BE-4364-B378-F4F195F21B66}" type="pres">
      <dgm:prSet presAssocID="{BCC5204C-7686-4FD3-9562-546ADD97FC6A}" presName="padding1" presStyleCnt="0"/>
      <dgm:spPr/>
    </dgm:pt>
    <dgm:pt modelId="{7728FD79-7A37-4327-9BE6-358AD910CCFB}" type="pres">
      <dgm:prSet presAssocID="{0DE39687-0B08-47C8-A838-F4435F6BE777}" presName="linV" presStyleCnt="0"/>
      <dgm:spPr/>
    </dgm:pt>
    <dgm:pt modelId="{3E1E4D7A-F704-4E80-A00E-469A408154FE}" type="pres">
      <dgm:prSet presAssocID="{0DE39687-0B08-47C8-A838-F4435F6BE777}" presName="spVertical1" presStyleCnt="0"/>
      <dgm:spPr/>
    </dgm:pt>
    <dgm:pt modelId="{32AE24FA-33B7-4E92-9F62-EA381558A4C3}" type="pres">
      <dgm:prSet presAssocID="{0DE39687-0B08-47C8-A838-F4435F6BE77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2F6B7-7541-48F4-9607-D89A9A2BEC6A}" type="pres">
      <dgm:prSet presAssocID="{0DE39687-0B08-47C8-A838-F4435F6BE777}" presName="spVertical2" presStyleCnt="0"/>
      <dgm:spPr/>
    </dgm:pt>
    <dgm:pt modelId="{0328D26A-4984-4C2A-BE99-D525EC17F7A0}" type="pres">
      <dgm:prSet presAssocID="{0DE39687-0B08-47C8-A838-F4435F6BE777}" presName="spVertical3" presStyleCnt="0"/>
      <dgm:spPr/>
    </dgm:pt>
    <dgm:pt modelId="{EAF47D88-ECD6-444F-8B76-E1C355045EE7}" type="pres">
      <dgm:prSet presAssocID="{BCC5204C-7686-4FD3-9562-546ADD97FC6A}" presName="padding2" presStyleCnt="0"/>
      <dgm:spPr/>
    </dgm:pt>
    <dgm:pt modelId="{4F2D6AD4-6FA4-4DA4-A5E1-4A35EB915F71}" type="pres">
      <dgm:prSet presAssocID="{BCC5204C-7686-4FD3-9562-546ADD97FC6A}" presName="negArrow" presStyleCnt="0"/>
      <dgm:spPr/>
    </dgm:pt>
    <dgm:pt modelId="{C698CFDA-A188-4E6F-BFEC-9974F3C54DDF}" type="pres">
      <dgm:prSet presAssocID="{BCC5204C-7686-4FD3-9562-546ADD97FC6A}" presName="backgroundArrow" presStyleLbl="node1" presStyleIdx="0" presStyleCnt="1" custAng="21415540" custLinFactNeighborX="-25341" custLinFactNeighborY="-2905"/>
      <dgm:spPr>
        <a:solidFill>
          <a:srgbClr val="7030A0"/>
        </a:solidFill>
      </dgm:spPr>
    </dgm:pt>
  </dgm:ptLst>
  <dgm:cxnLst>
    <dgm:cxn modelId="{BC057E2C-FF4F-4464-8FBB-A867AC7116F3}" type="presOf" srcId="{BCC5204C-7686-4FD3-9562-546ADD97FC6A}" destId="{15517815-0740-42FE-A204-A7342A712084}" srcOrd="0" destOrd="0" presId="urn:microsoft.com/office/officeart/2005/8/layout/hProcess3"/>
    <dgm:cxn modelId="{4DF47C08-E0F6-409C-8655-9FE2DB597903}" type="presOf" srcId="{0DE39687-0B08-47C8-A838-F4435F6BE777}" destId="{32AE24FA-33B7-4E92-9F62-EA381558A4C3}" srcOrd="0" destOrd="0" presId="urn:microsoft.com/office/officeart/2005/8/layout/hProcess3"/>
    <dgm:cxn modelId="{B39FA1E9-12E8-4FEA-AA61-70D2FD613050}" srcId="{BCC5204C-7686-4FD3-9562-546ADD97FC6A}" destId="{0DE39687-0B08-47C8-A838-F4435F6BE777}" srcOrd="0" destOrd="0" parTransId="{C2031F21-080B-4BB5-8A27-2EDF0E5BF34F}" sibTransId="{764C9BAF-EEFF-4296-BDDD-95926423540D}"/>
    <dgm:cxn modelId="{3906DCEC-279D-43F7-8A94-25B92330C759}" type="presParOf" srcId="{15517815-0740-42FE-A204-A7342A712084}" destId="{58B55141-5E9A-4395-88FA-7BC0DF7D7E3A}" srcOrd="0" destOrd="0" presId="urn:microsoft.com/office/officeart/2005/8/layout/hProcess3"/>
    <dgm:cxn modelId="{1D4BB2D1-5DCD-4CDE-BC24-146F564EDED8}" type="presParOf" srcId="{15517815-0740-42FE-A204-A7342A712084}" destId="{3BDE5B42-E40C-41CB-B5F8-ED27485AA8AA}" srcOrd="1" destOrd="0" presId="urn:microsoft.com/office/officeart/2005/8/layout/hProcess3"/>
    <dgm:cxn modelId="{6AFDB136-65CE-435C-B246-52659E94ED59}" type="presParOf" srcId="{3BDE5B42-E40C-41CB-B5F8-ED27485AA8AA}" destId="{A6586987-96BE-4364-B378-F4F195F21B66}" srcOrd="0" destOrd="0" presId="urn:microsoft.com/office/officeart/2005/8/layout/hProcess3"/>
    <dgm:cxn modelId="{E0D1E03F-319C-4E82-80F4-82572275117E}" type="presParOf" srcId="{3BDE5B42-E40C-41CB-B5F8-ED27485AA8AA}" destId="{7728FD79-7A37-4327-9BE6-358AD910CCFB}" srcOrd="1" destOrd="0" presId="urn:microsoft.com/office/officeart/2005/8/layout/hProcess3"/>
    <dgm:cxn modelId="{FCF53A09-B832-4602-818A-CEBEDB1ACF13}" type="presParOf" srcId="{7728FD79-7A37-4327-9BE6-358AD910CCFB}" destId="{3E1E4D7A-F704-4E80-A00E-469A408154FE}" srcOrd="0" destOrd="0" presId="urn:microsoft.com/office/officeart/2005/8/layout/hProcess3"/>
    <dgm:cxn modelId="{938101CB-4406-47F0-ACFA-5FF3AD24C3B8}" type="presParOf" srcId="{7728FD79-7A37-4327-9BE6-358AD910CCFB}" destId="{32AE24FA-33B7-4E92-9F62-EA381558A4C3}" srcOrd="1" destOrd="0" presId="urn:microsoft.com/office/officeart/2005/8/layout/hProcess3"/>
    <dgm:cxn modelId="{F37507BB-1244-436C-85D7-1B7A9ADFFAAF}" type="presParOf" srcId="{7728FD79-7A37-4327-9BE6-358AD910CCFB}" destId="{00C2F6B7-7541-48F4-9607-D89A9A2BEC6A}" srcOrd="2" destOrd="0" presId="urn:microsoft.com/office/officeart/2005/8/layout/hProcess3"/>
    <dgm:cxn modelId="{F32DCDF0-4953-4C0E-9987-6C222E7B3C58}" type="presParOf" srcId="{7728FD79-7A37-4327-9BE6-358AD910CCFB}" destId="{0328D26A-4984-4C2A-BE99-D525EC17F7A0}" srcOrd="3" destOrd="0" presId="urn:microsoft.com/office/officeart/2005/8/layout/hProcess3"/>
    <dgm:cxn modelId="{D1225148-235F-426A-801C-81D04C7FBBE1}" type="presParOf" srcId="{3BDE5B42-E40C-41CB-B5F8-ED27485AA8AA}" destId="{EAF47D88-ECD6-444F-8B76-E1C355045EE7}" srcOrd="2" destOrd="0" presId="urn:microsoft.com/office/officeart/2005/8/layout/hProcess3"/>
    <dgm:cxn modelId="{94398041-505E-4EC0-8454-35D9D75D098D}" type="presParOf" srcId="{3BDE5B42-E40C-41CB-B5F8-ED27485AA8AA}" destId="{4F2D6AD4-6FA4-4DA4-A5E1-4A35EB915F71}" srcOrd="3" destOrd="0" presId="urn:microsoft.com/office/officeart/2005/8/layout/hProcess3"/>
    <dgm:cxn modelId="{D631AC35-4306-46FA-BA87-08864F38EA72}" type="presParOf" srcId="{3BDE5B42-E40C-41CB-B5F8-ED27485AA8AA}" destId="{C698CFDA-A188-4E6F-BFEC-9974F3C54DDF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9C71EC-E380-4A49-8124-A16EC94DFD0B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3E10707-04D7-4364-A143-285C13CC98EB}">
      <dgm:prSet phldrT="[Text]"/>
      <dgm:spPr/>
      <dgm:t>
        <a:bodyPr/>
        <a:lstStyle/>
        <a:p>
          <a:r>
            <a:rPr lang="sr-Latn-RS" dirty="0" smtClean="0"/>
            <a:t>Dodavanje</a:t>
          </a:r>
          <a:endParaRPr lang="en-US" dirty="0"/>
        </a:p>
      </dgm:t>
    </dgm:pt>
    <dgm:pt modelId="{2B7E82E2-57EE-443A-9A78-D037AB43ABE9}" type="parTrans" cxnId="{10998BDB-6AE2-4EC5-BF32-0A401B9AA490}">
      <dgm:prSet/>
      <dgm:spPr/>
      <dgm:t>
        <a:bodyPr/>
        <a:lstStyle/>
        <a:p>
          <a:endParaRPr lang="en-US"/>
        </a:p>
      </dgm:t>
    </dgm:pt>
    <dgm:pt modelId="{22BAA887-F5BD-464E-A12D-B1BF61A21EFF}" type="sibTrans" cxnId="{10998BDB-6AE2-4EC5-BF32-0A401B9AA490}">
      <dgm:prSet/>
      <dgm:spPr/>
      <dgm:t>
        <a:bodyPr/>
        <a:lstStyle/>
        <a:p>
          <a:endParaRPr lang="en-US"/>
        </a:p>
      </dgm:t>
    </dgm:pt>
    <dgm:pt modelId="{D232B420-D7EE-4B1F-8BD6-72CF168AD59A}" type="pres">
      <dgm:prSet presAssocID="{8E9C71EC-E380-4A49-8124-A16EC94DFD0B}" presName="Name0" presStyleCnt="0">
        <dgm:presLayoutVars>
          <dgm:dir/>
          <dgm:animLvl val="lvl"/>
          <dgm:resizeHandles val="exact"/>
        </dgm:presLayoutVars>
      </dgm:prSet>
      <dgm:spPr/>
    </dgm:pt>
    <dgm:pt modelId="{9D8EC3D5-6B0B-4D10-9485-AD4A1E87193A}" type="pres">
      <dgm:prSet presAssocID="{8E9C71EC-E380-4A49-8124-A16EC94DFD0B}" presName="dummy" presStyleCnt="0"/>
      <dgm:spPr/>
    </dgm:pt>
    <dgm:pt modelId="{F3EAE785-4AF3-44EB-BBD0-5833D67DA13F}" type="pres">
      <dgm:prSet presAssocID="{8E9C71EC-E380-4A49-8124-A16EC94DFD0B}" presName="linH" presStyleCnt="0"/>
      <dgm:spPr/>
    </dgm:pt>
    <dgm:pt modelId="{859E9FD4-7FE3-4E48-B2CC-4EF2497791A9}" type="pres">
      <dgm:prSet presAssocID="{8E9C71EC-E380-4A49-8124-A16EC94DFD0B}" presName="padding1" presStyleCnt="0"/>
      <dgm:spPr/>
    </dgm:pt>
    <dgm:pt modelId="{8252DC49-CC98-4F32-A385-A5817B183D63}" type="pres">
      <dgm:prSet presAssocID="{B3E10707-04D7-4364-A143-285C13CC98EB}" presName="linV" presStyleCnt="0"/>
      <dgm:spPr/>
    </dgm:pt>
    <dgm:pt modelId="{34B00C1F-D5A1-4380-A412-5F1129205A2B}" type="pres">
      <dgm:prSet presAssocID="{B3E10707-04D7-4364-A143-285C13CC98EB}" presName="spVertical1" presStyleCnt="0"/>
      <dgm:spPr/>
    </dgm:pt>
    <dgm:pt modelId="{C0F9D766-916C-4B22-B23E-296CCEB3C613}" type="pres">
      <dgm:prSet presAssocID="{B3E10707-04D7-4364-A143-285C13CC98E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C5DDF-3D31-409E-8EA0-CB0E9993DBC3}" type="pres">
      <dgm:prSet presAssocID="{B3E10707-04D7-4364-A143-285C13CC98EB}" presName="spVertical2" presStyleCnt="0"/>
      <dgm:spPr/>
    </dgm:pt>
    <dgm:pt modelId="{7794E9F4-E2EF-45A7-AB5D-F4D1BDD0F8FC}" type="pres">
      <dgm:prSet presAssocID="{B3E10707-04D7-4364-A143-285C13CC98EB}" presName="spVertical3" presStyleCnt="0"/>
      <dgm:spPr/>
    </dgm:pt>
    <dgm:pt modelId="{E8490C4E-82CE-4470-AA64-A4E9CF0925B3}" type="pres">
      <dgm:prSet presAssocID="{8E9C71EC-E380-4A49-8124-A16EC94DFD0B}" presName="padding2" presStyleCnt="0"/>
      <dgm:spPr/>
    </dgm:pt>
    <dgm:pt modelId="{CE1CF2A8-BF3F-45BD-BAA4-FD4CF5ECA380}" type="pres">
      <dgm:prSet presAssocID="{8E9C71EC-E380-4A49-8124-A16EC94DFD0B}" presName="negArrow" presStyleCnt="0"/>
      <dgm:spPr/>
    </dgm:pt>
    <dgm:pt modelId="{075F61BE-6345-44D8-98FF-3BEBD495475E}" type="pres">
      <dgm:prSet presAssocID="{8E9C71EC-E380-4A49-8124-A16EC94DFD0B}" presName="backgroundArrow" presStyleLbl="node1" presStyleIdx="0" presStyleCnt="1" custScaleY="106176" custLinFactNeighborX="48103" custLinFactNeighborY="11565"/>
      <dgm:spPr>
        <a:solidFill>
          <a:srgbClr val="FFC000"/>
        </a:solidFill>
      </dgm:spPr>
      <dgm:t>
        <a:bodyPr/>
        <a:lstStyle/>
        <a:p>
          <a:endParaRPr lang="en-US"/>
        </a:p>
      </dgm:t>
    </dgm:pt>
  </dgm:ptLst>
  <dgm:cxnLst>
    <dgm:cxn modelId="{1CDBCA61-3869-4717-9BD6-D32D58770EE8}" type="presOf" srcId="{B3E10707-04D7-4364-A143-285C13CC98EB}" destId="{C0F9D766-916C-4B22-B23E-296CCEB3C613}" srcOrd="0" destOrd="0" presId="urn:microsoft.com/office/officeart/2005/8/layout/hProcess3"/>
    <dgm:cxn modelId="{10998BDB-6AE2-4EC5-BF32-0A401B9AA490}" srcId="{8E9C71EC-E380-4A49-8124-A16EC94DFD0B}" destId="{B3E10707-04D7-4364-A143-285C13CC98EB}" srcOrd="0" destOrd="0" parTransId="{2B7E82E2-57EE-443A-9A78-D037AB43ABE9}" sibTransId="{22BAA887-F5BD-464E-A12D-B1BF61A21EFF}"/>
    <dgm:cxn modelId="{6BBC3539-359C-4DE5-8DAF-CFFB19D384C1}" type="presOf" srcId="{8E9C71EC-E380-4A49-8124-A16EC94DFD0B}" destId="{D232B420-D7EE-4B1F-8BD6-72CF168AD59A}" srcOrd="0" destOrd="0" presId="urn:microsoft.com/office/officeart/2005/8/layout/hProcess3"/>
    <dgm:cxn modelId="{E40B5F0D-9BCE-44B2-AA3A-176FAA23214C}" type="presParOf" srcId="{D232B420-D7EE-4B1F-8BD6-72CF168AD59A}" destId="{9D8EC3D5-6B0B-4D10-9485-AD4A1E87193A}" srcOrd="0" destOrd="0" presId="urn:microsoft.com/office/officeart/2005/8/layout/hProcess3"/>
    <dgm:cxn modelId="{E7934EB5-3C3E-446C-9864-ADDF06669A17}" type="presParOf" srcId="{D232B420-D7EE-4B1F-8BD6-72CF168AD59A}" destId="{F3EAE785-4AF3-44EB-BBD0-5833D67DA13F}" srcOrd="1" destOrd="0" presId="urn:microsoft.com/office/officeart/2005/8/layout/hProcess3"/>
    <dgm:cxn modelId="{A67E209A-E06C-4531-86FA-1D59C5819971}" type="presParOf" srcId="{F3EAE785-4AF3-44EB-BBD0-5833D67DA13F}" destId="{859E9FD4-7FE3-4E48-B2CC-4EF2497791A9}" srcOrd="0" destOrd="0" presId="urn:microsoft.com/office/officeart/2005/8/layout/hProcess3"/>
    <dgm:cxn modelId="{C4DD87EA-9A30-4BC5-8F1B-388F9E206993}" type="presParOf" srcId="{F3EAE785-4AF3-44EB-BBD0-5833D67DA13F}" destId="{8252DC49-CC98-4F32-A385-A5817B183D63}" srcOrd="1" destOrd="0" presId="urn:microsoft.com/office/officeart/2005/8/layout/hProcess3"/>
    <dgm:cxn modelId="{CFB3739C-DA5C-43BA-AAD4-02333105A29A}" type="presParOf" srcId="{8252DC49-CC98-4F32-A385-A5817B183D63}" destId="{34B00C1F-D5A1-4380-A412-5F1129205A2B}" srcOrd="0" destOrd="0" presId="urn:microsoft.com/office/officeart/2005/8/layout/hProcess3"/>
    <dgm:cxn modelId="{93EDF973-D45F-4864-977B-19F5D04AA106}" type="presParOf" srcId="{8252DC49-CC98-4F32-A385-A5817B183D63}" destId="{C0F9D766-916C-4B22-B23E-296CCEB3C613}" srcOrd="1" destOrd="0" presId="urn:microsoft.com/office/officeart/2005/8/layout/hProcess3"/>
    <dgm:cxn modelId="{AF9E95C8-9241-4938-BEB6-C99591E6194F}" type="presParOf" srcId="{8252DC49-CC98-4F32-A385-A5817B183D63}" destId="{456C5DDF-3D31-409E-8EA0-CB0E9993DBC3}" srcOrd="2" destOrd="0" presId="urn:microsoft.com/office/officeart/2005/8/layout/hProcess3"/>
    <dgm:cxn modelId="{D1626088-0C16-4A46-8CEB-205CFBDA607F}" type="presParOf" srcId="{8252DC49-CC98-4F32-A385-A5817B183D63}" destId="{7794E9F4-E2EF-45A7-AB5D-F4D1BDD0F8FC}" srcOrd="3" destOrd="0" presId="urn:microsoft.com/office/officeart/2005/8/layout/hProcess3"/>
    <dgm:cxn modelId="{7C36AE5E-D14D-4DA6-A31A-96569E3F2136}" type="presParOf" srcId="{F3EAE785-4AF3-44EB-BBD0-5833D67DA13F}" destId="{E8490C4E-82CE-4470-AA64-A4E9CF0925B3}" srcOrd="2" destOrd="0" presId="urn:microsoft.com/office/officeart/2005/8/layout/hProcess3"/>
    <dgm:cxn modelId="{6E272144-3CBA-45A2-A78F-D74B6FAB6FF0}" type="presParOf" srcId="{F3EAE785-4AF3-44EB-BBD0-5833D67DA13F}" destId="{CE1CF2A8-BF3F-45BD-BAA4-FD4CF5ECA380}" srcOrd="3" destOrd="0" presId="urn:microsoft.com/office/officeart/2005/8/layout/hProcess3"/>
    <dgm:cxn modelId="{3FA16A93-26FE-4FE5-90EA-6E32296D7FA2}" type="presParOf" srcId="{F3EAE785-4AF3-44EB-BBD0-5833D67DA13F}" destId="{075F61BE-6345-44D8-98FF-3BEBD495475E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3173E-8946-44C7-88E9-8F7143A40B4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09E6B15-A6BB-49E9-9EAF-2CEBC61B01E4}">
      <dgm:prSet phldrT="[Text]"/>
      <dgm:spPr/>
      <dgm:t>
        <a:bodyPr/>
        <a:lstStyle/>
        <a:p>
          <a:r>
            <a:rPr lang="sr-Latn-RS" dirty="0" smtClean="0"/>
            <a:t>OBLICI</a:t>
          </a:r>
          <a:endParaRPr lang="en-US" dirty="0"/>
        </a:p>
      </dgm:t>
    </dgm:pt>
    <dgm:pt modelId="{1C15E2FB-B8E8-403C-95A0-19D686462AF1}" type="parTrans" cxnId="{A21C30B0-EEA4-4146-94A4-0C3D43070E46}">
      <dgm:prSet/>
      <dgm:spPr/>
      <dgm:t>
        <a:bodyPr/>
        <a:lstStyle/>
        <a:p>
          <a:endParaRPr lang="en-US"/>
        </a:p>
      </dgm:t>
    </dgm:pt>
    <dgm:pt modelId="{9613178A-83C8-4748-9BE3-0C86E247122C}" type="sibTrans" cxnId="{A21C30B0-EEA4-4146-94A4-0C3D43070E46}">
      <dgm:prSet/>
      <dgm:spPr/>
      <dgm:t>
        <a:bodyPr/>
        <a:lstStyle/>
        <a:p>
          <a:endParaRPr lang="en-US"/>
        </a:p>
      </dgm:t>
    </dgm:pt>
    <dgm:pt modelId="{4CF89756-D349-4A73-A34F-EF276EEC8285}" type="pres">
      <dgm:prSet presAssocID="{7063173E-8946-44C7-88E9-8F7143A40B4E}" presName="Name0" presStyleCnt="0">
        <dgm:presLayoutVars>
          <dgm:dir/>
          <dgm:animLvl val="lvl"/>
          <dgm:resizeHandles val="exact"/>
        </dgm:presLayoutVars>
      </dgm:prSet>
      <dgm:spPr/>
    </dgm:pt>
    <dgm:pt modelId="{2FE646AC-1E3E-4047-9BBA-B13198E689FB}" type="pres">
      <dgm:prSet presAssocID="{7063173E-8946-44C7-88E9-8F7143A40B4E}" presName="dummy" presStyleCnt="0"/>
      <dgm:spPr/>
    </dgm:pt>
    <dgm:pt modelId="{DAB09B23-A5C9-4703-85DD-4A3AA50CAF0C}" type="pres">
      <dgm:prSet presAssocID="{7063173E-8946-44C7-88E9-8F7143A40B4E}" presName="linH" presStyleCnt="0"/>
      <dgm:spPr/>
    </dgm:pt>
    <dgm:pt modelId="{9DA58224-2E67-4916-A122-3B3DB8E6F9EF}" type="pres">
      <dgm:prSet presAssocID="{7063173E-8946-44C7-88E9-8F7143A40B4E}" presName="padding1" presStyleCnt="0"/>
      <dgm:spPr/>
    </dgm:pt>
    <dgm:pt modelId="{B264AC1C-757F-4316-81FD-2DF065E9D3C4}" type="pres">
      <dgm:prSet presAssocID="{009E6B15-A6BB-49E9-9EAF-2CEBC61B01E4}" presName="linV" presStyleCnt="0"/>
      <dgm:spPr/>
    </dgm:pt>
    <dgm:pt modelId="{EA33C924-91D2-4A6D-930F-227720B02EA3}" type="pres">
      <dgm:prSet presAssocID="{009E6B15-A6BB-49E9-9EAF-2CEBC61B01E4}" presName="spVertical1" presStyleCnt="0"/>
      <dgm:spPr/>
    </dgm:pt>
    <dgm:pt modelId="{FDC7F9E1-C1B3-449F-9AB6-40B6A5B8281C}" type="pres">
      <dgm:prSet presAssocID="{009E6B15-A6BB-49E9-9EAF-2CEBC61B01E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917E2-CFC2-444D-9979-9297E7470E07}" type="pres">
      <dgm:prSet presAssocID="{009E6B15-A6BB-49E9-9EAF-2CEBC61B01E4}" presName="spVertical2" presStyleCnt="0"/>
      <dgm:spPr/>
    </dgm:pt>
    <dgm:pt modelId="{317E9B2F-6D29-4A27-8016-FDC308DADB91}" type="pres">
      <dgm:prSet presAssocID="{009E6B15-A6BB-49E9-9EAF-2CEBC61B01E4}" presName="spVertical3" presStyleCnt="0"/>
      <dgm:spPr/>
    </dgm:pt>
    <dgm:pt modelId="{DFF2D8FF-F809-4720-9781-809B2758CFFF}" type="pres">
      <dgm:prSet presAssocID="{7063173E-8946-44C7-88E9-8F7143A40B4E}" presName="padding2" presStyleCnt="0"/>
      <dgm:spPr/>
    </dgm:pt>
    <dgm:pt modelId="{6B40E06C-6FCF-4AB0-9C5B-3C55FC050240}" type="pres">
      <dgm:prSet presAssocID="{7063173E-8946-44C7-88E9-8F7143A40B4E}" presName="negArrow" presStyleCnt="0"/>
      <dgm:spPr/>
    </dgm:pt>
    <dgm:pt modelId="{FBB433E0-96EB-41ED-9215-780401161356}" type="pres">
      <dgm:prSet presAssocID="{7063173E-8946-44C7-88E9-8F7143A40B4E}" presName="backgroundArrow" presStyleLbl="node1" presStyleIdx="0" presStyleCnt="1" custLinFactNeighborX="-3279" custLinFactNeighborY="-1518"/>
      <dgm:spPr/>
    </dgm:pt>
  </dgm:ptLst>
  <dgm:cxnLst>
    <dgm:cxn modelId="{252B1FB2-F32D-4855-A51E-94F31A614869}" type="presOf" srcId="{009E6B15-A6BB-49E9-9EAF-2CEBC61B01E4}" destId="{FDC7F9E1-C1B3-449F-9AB6-40B6A5B8281C}" srcOrd="0" destOrd="0" presId="urn:microsoft.com/office/officeart/2005/8/layout/hProcess3"/>
    <dgm:cxn modelId="{A21C30B0-EEA4-4146-94A4-0C3D43070E46}" srcId="{7063173E-8946-44C7-88E9-8F7143A40B4E}" destId="{009E6B15-A6BB-49E9-9EAF-2CEBC61B01E4}" srcOrd="0" destOrd="0" parTransId="{1C15E2FB-B8E8-403C-95A0-19D686462AF1}" sibTransId="{9613178A-83C8-4748-9BE3-0C86E247122C}"/>
    <dgm:cxn modelId="{9B48D67E-CEFF-4F52-A80C-8B438BE9B8E1}" type="presOf" srcId="{7063173E-8946-44C7-88E9-8F7143A40B4E}" destId="{4CF89756-D349-4A73-A34F-EF276EEC8285}" srcOrd="0" destOrd="0" presId="urn:microsoft.com/office/officeart/2005/8/layout/hProcess3"/>
    <dgm:cxn modelId="{B175A5C2-CDDD-4296-871E-DC42DF3EF329}" type="presParOf" srcId="{4CF89756-D349-4A73-A34F-EF276EEC8285}" destId="{2FE646AC-1E3E-4047-9BBA-B13198E689FB}" srcOrd="0" destOrd="0" presId="urn:microsoft.com/office/officeart/2005/8/layout/hProcess3"/>
    <dgm:cxn modelId="{C6D0EB0A-F5C5-47E5-BEFB-548F50E6761E}" type="presParOf" srcId="{4CF89756-D349-4A73-A34F-EF276EEC8285}" destId="{DAB09B23-A5C9-4703-85DD-4A3AA50CAF0C}" srcOrd="1" destOrd="0" presId="urn:microsoft.com/office/officeart/2005/8/layout/hProcess3"/>
    <dgm:cxn modelId="{D295F825-0807-4D32-B6AA-1E9A0B6E95CC}" type="presParOf" srcId="{DAB09B23-A5C9-4703-85DD-4A3AA50CAF0C}" destId="{9DA58224-2E67-4916-A122-3B3DB8E6F9EF}" srcOrd="0" destOrd="0" presId="urn:microsoft.com/office/officeart/2005/8/layout/hProcess3"/>
    <dgm:cxn modelId="{025FF951-4E8C-452B-97A0-8B9247547E9D}" type="presParOf" srcId="{DAB09B23-A5C9-4703-85DD-4A3AA50CAF0C}" destId="{B264AC1C-757F-4316-81FD-2DF065E9D3C4}" srcOrd="1" destOrd="0" presId="urn:microsoft.com/office/officeart/2005/8/layout/hProcess3"/>
    <dgm:cxn modelId="{8457E5AC-DA46-41BF-97B4-C3EC5B86701A}" type="presParOf" srcId="{B264AC1C-757F-4316-81FD-2DF065E9D3C4}" destId="{EA33C924-91D2-4A6D-930F-227720B02EA3}" srcOrd="0" destOrd="0" presId="urn:microsoft.com/office/officeart/2005/8/layout/hProcess3"/>
    <dgm:cxn modelId="{9841CE1D-1B32-4EC9-A297-CA486E264001}" type="presParOf" srcId="{B264AC1C-757F-4316-81FD-2DF065E9D3C4}" destId="{FDC7F9E1-C1B3-449F-9AB6-40B6A5B8281C}" srcOrd="1" destOrd="0" presId="urn:microsoft.com/office/officeart/2005/8/layout/hProcess3"/>
    <dgm:cxn modelId="{6C8E70C1-9795-4FB5-A233-9AE74664D23A}" type="presParOf" srcId="{B264AC1C-757F-4316-81FD-2DF065E9D3C4}" destId="{145917E2-CFC2-444D-9979-9297E7470E07}" srcOrd="2" destOrd="0" presId="urn:microsoft.com/office/officeart/2005/8/layout/hProcess3"/>
    <dgm:cxn modelId="{AE336869-55E4-4718-8A6E-24986ECCBEBC}" type="presParOf" srcId="{B264AC1C-757F-4316-81FD-2DF065E9D3C4}" destId="{317E9B2F-6D29-4A27-8016-FDC308DADB91}" srcOrd="3" destOrd="0" presId="urn:microsoft.com/office/officeart/2005/8/layout/hProcess3"/>
    <dgm:cxn modelId="{EF13836A-ACAB-4ED8-B670-E34CA9686139}" type="presParOf" srcId="{DAB09B23-A5C9-4703-85DD-4A3AA50CAF0C}" destId="{DFF2D8FF-F809-4720-9781-809B2758CFFF}" srcOrd="2" destOrd="0" presId="urn:microsoft.com/office/officeart/2005/8/layout/hProcess3"/>
    <dgm:cxn modelId="{51D5FE4D-41E5-4790-ACB9-ABFD35883450}" type="presParOf" srcId="{DAB09B23-A5C9-4703-85DD-4A3AA50CAF0C}" destId="{6B40E06C-6FCF-4AB0-9C5B-3C55FC050240}" srcOrd="3" destOrd="0" presId="urn:microsoft.com/office/officeart/2005/8/layout/hProcess3"/>
    <dgm:cxn modelId="{B747161B-B6FD-4BE9-BBC2-0DB1B11F8B13}" type="presParOf" srcId="{DAB09B23-A5C9-4703-85DD-4A3AA50CAF0C}" destId="{FBB433E0-96EB-41ED-9215-780401161356}" srcOrd="4" destOrd="0" presId="urn:microsoft.com/office/officeart/2005/8/layout/h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8087E3-5554-4DB6-A979-D5E2A9CCC171}" type="doc">
      <dgm:prSet loTypeId="urn:microsoft.com/office/officeart/2005/8/layout/hProcess3" loCatId="process" qsTypeId="urn:microsoft.com/office/officeart/2005/8/quickstyle/simple1" qsCatId="simple" csTypeId="urn:microsoft.com/office/officeart/2005/8/colors/accent2_5" csCatId="accent2" phldr="1"/>
      <dgm:spPr/>
    </dgm:pt>
    <dgm:pt modelId="{E5001C20-F7B1-448D-84AB-00D5430B92B4}">
      <dgm:prSet phldrT="[Text]"/>
      <dgm:spPr/>
      <dgm:t>
        <a:bodyPr/>
        <a:lstStyle/>
        <a:p>
          <a:r>
            <a:rPr lang="sr-Latn-RS" dirty="0" smtClean="0"/>
            <a:t>Olovka</a:t>
          </a:r>
          <a:endParaRPr lang="en-US" dirty="0"/>
        </a:p>
      </dgm:t>
    </dgm:pt>
    <dgm:pt modelId="{E6ACC6A8-31A1-4B76-87C9-74FC409165C7}" type="parTrans" cxnId="{445F0239-CF85-4837-ACF1-993BAEBA7123}">
      <dgm:prSet/>
      <dgm:spPr/>
      <dgm:t>
        <a:bodyPr/>
        <a:lstStyle/>
        <a:p>
          <a:endParaRPr lang="en-US"/>
        </a:p>
      </dgm:t>
    </dgm:pt>
    <dgm:pt modelId="{E9BD1CA7-0B13-450A-83F8-9F564F4EA8B4}" type="sibTrans" cxnId="{445F0239-CF85-4837-ACF1-993BAEBA7123}">
      <dgm:prSet/>
      <dgm:spPr/>
      <dgm:t>
        <a:bodyPr/>
        <a:lstStyle/>
        <a:p>
          <a:endParaRPr lang="en-US"/>
        </a:p>
      </dgm:t>
    </dgm:pt>
    <dgm:pt modelId="{1EDE832D-D2EA-45E4-B074-DAE1718041F8}" type="pres">
      <dgm:prSet presAssocID="{B28087E3-5554-4DB6-A979-D5E2A9CCC171}" presName="Name0" presStyleCnt="0">
        <dgm:presLayoutVars>
          <dgm:dir/>
          <dgm:animLvl val="lvl"/>
          <dgm:resizeHandles val="exact"/>
        </dgm:presLayoutVars>
      </dgm:prSet>
      <dgm:spPr/>
    </dgm:pt>
    <dgm:pt modelId="{B6411CCB-82D2-4CD4-8C19-E55BE7A19D5F}" type="pres">
      <dgm:prSet presAssocID="{B28087E3-5554-4DB6-A979-D5E2A9CCC171}" presName="dummy" presStyleCnt="0"/>
      <dgm:spPr/>
    </dgm:pt>
    <dgm:pt modelId="{AE874E45-B50F-445D-AC63-6B273101C507}" type="pres">
      <dgm:prSet presAssocID="{B28087E3-5554-4DB6-A979-D5E2A9CCC171}" presName="linH" presStyleCnt="0"/>
      <dgm:spPr/>
    </dgm:pt>
    <dgm:pt modelId="{16FE03D4-CFAB-4A71-A985-9CD457377395}" type="pres">
      <dgm:prSet presAssocID="{B28087E3-5554-4DB6-A979-D5E2A9CCC171}" presName="padding1" presStyleCnt="0"/>
      <dgm:spPr/>
    </dgm:pt>
    <dgm:pt modelId="{0127F954-A802-4899-89CF-399674A37DC1}" type="pres">
      <dgm:prSet presAssocID="{E5001C20-F7B1-448D-84AB-00D5430B92B4}" presName="linV" presStyleCnt="0"/>
      <dgm:spPr/>
    </dgm:pt>
    <dgm:pt modelId="{EEAB2E43-A041-49E4-B65D-3C7D46BAF45D}" type="pres">
      <dgm:prSet presAssocID="{E5001C20-F7B1-448D-84AB-00D5430B92B4}" presName="spVertical1" presStyleCnt="0"/>
      <dgm:spPr/>
    </dgm:pt>
    <dgm:pt modelId="{A7FEF52C-FE89-400B-8883-66E02328919F}" type="pres">
      <dgm:prSet presAssocID="{E5001C20-F7B1-448D-84AB-00D5430B92B4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02053-7A98-48BA-977E-6ABC025C9369}" type="pres">
      <dgm:prSet presAssocID="{E5001C20-F7B1-448D-84AB-00D5430B92B4}" presName="spVertical2" presStyleCnt="0"/>
      <dgm:spPr/>
    </dgm:pt>
    <dgm:pt modelId="{E8C77738-CE66-416E-BB63-ACDA8FD955A2}" type="pres">
      <dgm:prSet presAssocID="{E5001C20-F7B1-448D-84AB-00D5430B92B4}" presName="spVertical3" presStyleCnt="0"/>
      <dgm:spPr/>
    </dgm:pt>
    <dgm:pt modelId="{3A3AD56D-07BB-435A-BB6B-1417109CA6EE}" type="pres">
      <dgm:prSet presAssocID="{B28087E3-5554-4DB6-A979-D5E2A9CCC171}" presName="padding2" presStyleCnt="0"/>
      <dgm:spPr/>
    </dgm:pt>
    <dgm:pt modelId="{B6284F85-569D-4C8A-8722-0D1852FDFE8B}" type="pres">
      <dgm:prSet presAssocID="{B28087E3-5554-4DB6-A979-D5E2A9CCC171}" presName="negArrow" presStyleCnt="0"/>
      <dgm:spPr/>
    </dgm:pt>
    <dgm:pt modelId="{6348F27D-59F0-4E2B-9CAC-68DD9510CE6E}" type="pres">
      <dgm:prSet presAssocID="{B28087E3-5554-4DB6-A979-D5E2A9CCC171}" presName="backgroundArrow" presStyleLbl="node1" presStyleIdx="0" presStyleCnt="1"/>
      <dgm:spPr/>
    </dgm:pt>
  </dgm:ptLst>
  <dgm:cxnLst>
    <dgm:cxn modelId="{BD176A07-95DE-4691-A218-FD9E094759CA}" type="presOf" srcId="{E5001C20-F7B1-448D-84AB-00D5430B92B4}" destId="{A7FEF52C-FE89-400B-8883-66E02328919F}" srcOrd="0" destOrd="0" presId="urn:microsoft.com/office/officeart/2005/8/layout/hProcess3"/>
    <dgm:cxn modelId="{40C1B59E-26D2-4EE3-B73D-3BA2EC117E84}" type="presOf" srcId="{B28087E3-5554-4DB6-A979-D5E2A9CCC171}" destId="{1EDE832D-D2EA-45E4-B074-DAE1718041F8}" srcOrd="0" destOrd="0" presId="urn:microsoft.com/office/officeart/2005/8/layout/hProcess3"/>
    <dgm:cxn modelId="{445F0239-CF85-4837-ACF1-993BAEBA7123}" srcId="{B28087E3-5554-4DB6-A979-D5E2A9CCC171}" destId="{E5001C20-F7B1-448D-84AB-00D5430B92B4}" srcOrd="0" destOrd="0" parTransId="{E6ACC6A8-31A1-4B76-87C9-74FC409165C7}" sibTransId="{E9BD1CA7-0B13-450A-83F8-9F564F4EA8B4}"/>
    <dgm:cxn modelId="{471DA807-AE3C-4008-AFCF-7DCF1B2C32C0}" type="presParOf" srcId="{1EDE832D-D2EA-45E4-B074-DAE1718041F8}" destId="{B6411CCB-82D2-4CD4-8C19-E55BE7A19D5F}" srcOrd="0" destOrd="0" presId="urn:microsoft.com/office/officeart/2005/8/layout/hProcess3"/>
    <dgm:cxn modelId="{17DB70CF-8D01-4B76-A75D-DEA7BB758326}" type="presParOf" srcId="{1EDE832D-D2EA-45E4-B074-DAE1718041F8}" destId="{AE874E45-B50F-445D-AC63-6B273101C507}" srcOrd="1" destOrd="0" presId="urn:microsoft.com/office/officeart/2005/8/layout/hProcess3"/>
    <dgm:cxn modelId="{ACFBBCDD-AEF9-4A72-B50E-460395DC9F8C}" type="presParOf" srcId="{AE874E45-B50F-445D-AC63-6B273101C507}" destId="{16FE03D4-CFAB-4A71-A985-9CD457377395}" srcOrd="0" destOrd="0" presId="urn:microsoft.com/office/officeart/2005/8/layout/hProcess3"/>
    <dgm:cxn modelId="{64E1B9DC-B3F1-4E30-9D9D-B641C87DB276}" type="presParOf" srcId="{AE874E45-B50F-445D-AC63-6B273101C507}" destId="{0127F954-A802-4899-89CF-399674A37DC1}" srcOrd="1" destOrd="0" presId="urn:microsoft.com/office/officeart/2005/8/layout/hProcess3"/>
    <dgm:cxn modelId="{6CDCECB3-09F7-4107-A68F-26D60904BCAF}" type="presParOf" srcId="{0127F954-A802-4899-89CF-399674A37DC1}" destId="{EEAB2E43-A041-49E4-B65D-3C7D46BAF45D}" srcOrd="0" destOrd="0" presId="urn:microsoft.com/office/officeart/2005/8/layout/hProcess3"/>
    <dgm:cxn modelId="{9D5EECEA-24F6-4997-81CF-D811CE0FA9E7}" type="presParOf" srcId="{0127F954-A802-4899-89CF-399674A37DC1}" destId="{A7FEF52C-FE89-400B-8883-66E02328919F}" srcOrd="1" destOrd="0" presId="urn:microsoft.com/office/officeart/2005/8/layout/hProcess3"/>
    <dgm:cxn modelId="{666D6716-3C3F-4CDB-A2F1-1BC32D31DD82}" type="presParOf" srcId="{0127F954-A802-4899-89CF-399674A37DC1}" destId="{62C02053-7A98-48BA-977E-6ABC025C9369}" srcOrd="2" destOrd="0" presId="urn:microsoft.com/office/officeart/2005/8/layout/hProcess3"/>
    <dgm:cxn modelId="{A8CF8D76-DDF3-447D-A942-7FED66E57C42}" type="presParOf" srcId="{0127F954-A802-4899-89CF-399674A37DC1}" destId="{E8C77738-CE66-416E-BB63-ACDA8FD955A2}" srcOrd="3" destOrd="0" presId="urn:microsoft.com/office/officeart/2005/8/layout/hProcess3"/>
    <dgm:cxn modelId="{96DC0581-F0F2-48E8-B1FB-600A9CAC1104}" type="presParOf" srcId="{AE874E45-B50F-445D-AC63-6B273101C507}" destId="{3A3AD56D-07BB-435A-BB6B-1417109CA6EE}" srcOrd="2" destOrd="0" presId="urn:microsoft.com/office/officeart/2005/8/layout/hProcess3"/>
    <dgm:cxn modelId="{EB0BB1D5-ADD9-4AB7-AE8A-5065DDEBF2E2}" type="presParOf" srcId="{AE874E45-B50F-445D-AC63-6B273101C507}" destId="{B6284F85-569D-4C8A-8722-0D1852FDFE8B}" srcOrd="3" destOrd="0" presId="urn:microsoft.com/office/officeart/2005/8/layout/hProcess3"/>
    <dgm:cxn modelId="{B3C42B5E-BFA1-41FF-ACF7-9DD4BF6AE85C}" type="presParOf" srcId="{AE874E45-B50F-445D-AC63-6B273101C507}" destId="{6348F27D-59F0-4E2B-9CAC-68DD9510CE6E}" srcOrd="4" destOrd="0" presId="urn:microsoft.com/office/officeart/2005/8/layout/hProcess3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58549-04C8-47EC-8DB8-CE4E3A6181F8}">
      <dsp:nvSpPr>
        <dsp:cNvPr id="0" name=""/>
        <dsp:cNvSpPr/>
      </dsp:nvSpPr>
      <dsp:spPr>
        <a:xfrm rot="786228">
          <a:off x="-167151" y="64"/>
          <a:ext cx="2808312" cy="11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20D7E-8C92-4FD1-871E-78E9AC12D9ED}">
      <dsp:nvSpPr>
        <dsp:cNvPr id="0" name=""/>
        <dsp:cNvSpPr/>
      </dsp:nvSpPr>
      <dsp:spPr>
        <a:xfrm>
          <a:off x="226529" y="288064"/>
          <a:ext cx="2300950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uvoz</a:t>
          </a:r>
          <a:endParaRPr lang="en-US" sz="1600" kern="1200" dirty="0"/>
        </a:p>
      </dsp:txBody>
      <dsp:txXfrm>
        <a:off x="226529" y="288064"/>
        <a:ext cx="2300950" cy="57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F2305-7177-48AE-90C6-11D4EB7FD746}">
      <dsp:nvSpPr>
        <dsp:cNvPr id="0" name=""/>
        <dsp:cNvSpPr/>
      </dsp:nvSpPr>
      <dsp:spPr>
        <a:xfrm rot="21393390">
          <a:off x="0" y="-98224"/>
          <a:ext cx="3240360" cy="1008000"/>
        </a:xfrm>
        <a:prstGeom prst="rightArrow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DCDE61-E8C6-4789-AD7B-3BE1C2799B6D}">
      <dsp:nvSpPr>
        <dsp:cNvPr id="0" name=""/>
        <dsp:cNvSpPr/>
      </dsp:nvSpPr>
      <dsp:spPr>
        <a:xfrm>
          <a:off x="259951" y="266024"/>
          <a:ext cx="2721396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Kamera</a:t>
          </a:r>
          <a:endParaRPr lang="en-US" sz="1400" kern="1200" dirty="0"/>
        </a:p>
      </dsp:txBody>
      <dsp:txXfrm>
        <a:off x="259951" y="266024"/>
        <a:ext cx="2721396" cy="50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1DCA5-C814-47DE-822B-FC7E7AE385CC}">
      <dsp:nvSpPr>
        <dsp:cNvPr id="0" name=""/>
        <dsp:cNvSpPr/>
      </dsp:nvSpPr>
      <dsp:spPr>
        <a:xfrm>
          <a:off x="0" y="128"/>
          <a:ext cx="4032448" cy="1152000"/>
        </a:xfrm>
        <a:prstGeom prst="right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BF25C-F16C-4BAB-A066-CADADB7D5443}">
      <dsp:nvSpPr>
        <dsp:cNvPr id="0" name=""/>
        <dsp:cNvSpPr/>
      </dsp:nvSpPr>
      <dsp:spPr>
        <a:xfrm>
          <a:off x="326286" y="288064"/>
          <a:ext cx="3418129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Tekst</a:t>
          </a:r>
          <a:endParaRPr lang="en-US" sz="1600" kern="1200" dirty="0"/>
        </a:p>
      </dsp:txBody>
      <dsp:txXfrm>
        <a:off x="326286" y="288064"/>
        <a:ext cx="3418129" cy="57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DA776-0F5B-492F-9182-925FE437AB00}">
      <dsp:nvSpPr>
        <dsp:cNvPr id="0" name=""/>
        <dsp:cNvSpPr/>
      </dsp:nvSpPr>
      <dsp:spPr>
        <a:xfrm>
          <a:off x="0" y="0"/>
          <a:ext cx="3552056" cy="1008000"/>
        </a:xfrm>
        <a:prstGeom prst="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2CE07-E8EA-4E21-A910-ACEFB25EC8AE}">
      <dsp:nvSpPr>
        <dsp:cNvPr id="0" name=""/>
        <dsp:cNvSpPr/>
      </dsp:nvSpPr>
      <dsp:spPr>
        <a:xfrm>
          <a:off x="285921" y="258424"/>
          <a:ext cx="3010922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Olovka</a:t>
          </a:r>
          <a:endParaRPr lang="en-US" sz="1400" kern="1200" dirty="0"/>
        </a:p>
      </dsp:txBody>
      <dsp:txXfrm>
        <a:off x="285921" y="258424"/>
        <a:ext cx="3010922" cy="504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8CFDA-A188-4E6F-BFEC-9974F3C54DDF}">
      <dsp:nvSpPr>
        <dsp:cNvPr id="0" name=""/>
        <dsp:cNvSpPr/>
      </dsp:nvSpPr>
      <dsp:spPr>
        <a:xfrm rot="21415540">
          <a:off x="0" y="-12807"/>
          <a:ext cx="3456384" cy="1152000"/>
        </a:xfrm>
        <a:prstGeom prst="right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E24FA-33B7-4E92-9F62-EA381558A4C3}">
      <dsp:nvSpPr>
        <dsp:cNvPr id="0" name=""/>
        <dsp:cNvSpPr/>
      </dsp:nvSpPr>
      <dsp:spPr>
        <a:xfrm>
          <a:off x="278860" y="308658"/>
          <a:ext cx="2879194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Snimanje</a:t>
          </a:r>
          <a:endParaRPr lang="en-US" sz="1600" kern="1200" dirty="0"/>
        </a:p>
      </dsp:txBody>
      <dsp:txXfrm>
        <a:off x="278860" y="308658"/>
        <a:ext cx="2879194" cy="576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F61BE-6345-44D8-98FF-3BEBD495475E}">
      <dsp:nvSpPr>
        <dsp:cNvPr id="0" name=""/>
        <dsp:cNvSpPr/>
      </dsp:nvSpPr>
      <dsp:spPr>
        <a:xfrm>
          <a:off x="0" y="76200"/>
          <a:ext cx="3608380" cy="611573"/>
        </a:xfrm>
        <a:prstGeom prst="rightArrow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9D766-916C-4B22-B23E-296CCEB3C613}">
      <dsp:nvSpPr>
        <dsp:cNvPr id="0" name=""/>
        <dsp:cNvSpPr/>
      </dsp:nvSpPr>
      <dsp:spPr>
        <a:xfrm>
          <a:off x="289675" y="182100"/>
          <a:ext cx="3146761" cy="2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1280" rIns="0" bIns="812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800" kern="1200" dirty="0" smtClean="0"/>
            <a:t>Dodavanje</a:t>
          </a:r>
          <a:endParaRPr lang="en-US" sz="800" kern="1200" dirty="0"/>
        </a:p>
      </dsp:txBody>
      <dsp:txXfrm>
        <a:off x="289675" y="182100"/>
        <a:ext cx="3146761" cy="28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8F27D-59F0-4E2B-9CAC-68DD9510CE6E}">
      <dsp:nvSpPr>
        <dsp:cNvPr id="0" name=""/>
        <dsp:cNvSpPr/>
      </dsp:nvSpPr>
      <dsp:spPr>
        <a:xfrm>
          <a:off x="0" y="104"/>
          <a:ext cx="4680520" cy="1872000"/>
        </a:xfrm>
        <a:prstGeom prst="right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EF52C-FE89-400B-8883-66E02328919F}">
      <dsp:nvSpPr>
        <dsp:cNvPr id="0" name=""/>
        <dsp:cNvSpPr/>
      </dsp:nvSpPr>
      <dsp:spPr>
        <a:xfrm>
          <a:off x="377549" y="468104"/>
          <a:ext cx="3834918" cy="93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dirty="0" smtClean="0"/>
            <a:t>Olovka</a:t>
          </a:r>
          <a:endParaRPr lang="en-US" sz="2600" kern="1200" dirty="0"/>
        </a:p>
      </dsp:txBody>
      <dsp:txXfrm>
        <a:off x="377549" y="468104"/>
        <a:ext cx="3834918" cy="93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C32E-F716-487D-9D69-4F903A76AD92}">
      <dsp:nvSpPr>
        <dsp:cNvPr id="0" name=""/>
        <dsp:cNvSpPr/>
      </dsp:nvSpPr>
      <dsp:spPr>
        <a:xfrm rot="19042433">
          <a:off x="25169" y="128"/>
          <a:ext cx="6096000" cy="2304000"/>
        </a:xfrm>
        <a:prstGeom prst="right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83131-9444-4430-A739-21991D24B6B5}">
      <dsp:nvSpPr>
        <dsp:cNvPr id="0" name=""/>
        <dsp:cNvSpPr/>
      </dsp:nvSpPr>
      <dsp:spPr>
        <a:xfrm>
          <a:off x="690534" y="576128"/>
          <a:ext cx="4628412" cy="115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200" kern="1200" dirty="0" smtClean="0"/>
            <a:t>Inspector</a:t>
          </a:r>
          <a:endParaRPr lang="en-US" sz="3200" kern="1200" dirty="0"/>
        </a:p>
      </dsp:txBody>
      <dsp:txXfrm>
        <a:off x="690534" y="576128"/>
        <a:ext cx="4628412" cy="115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BBCA4-F737-4F53-A0F7-BBCCE72FA69C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2025B-7261-4BB1-BB7C-2474DCF59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43C3-2646-4194-9204-ED0B0B752902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3B9D-28F8-4EDA-BBF6-74CAFC9FC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diagramColors" Target="../diagrams/colors5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6.xml"/><Relationship Id="rId34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diagramQuickStyle" Target="../diagrams/quickStyle5.xml"/><Relationship Id="rId25" Type="http://schemas.openxmlformats.org/officeDocument/2006/relationships/diagramQuickStyle" Target="../diagrams/quickStyle7.xml"/><Relationship Id="rId33" Type="http://schemas.microsoft.com/office/2007/relationships/diagramDrawing" Target="../diagrams/drawing4.xml"/><Relationship Id="rId2" Type="http://schemas.openxmlformats.org/officeDocument/2006/relationships/image" Target="../media/image19.png"/><Relationship Id="rId16" Type="http://schemas.openxmlformats.org/officeDocument/2006/relationships/diagramLayout" Target="../diagrams/layout5.xml"/><Relationship Id="rId20" Type="http://schemas.openxmlformats.org/officeDocument/2006/relationships/diagramLayout" Target="../diagrams/layout6.xml"/><Relationship Id="rId29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2.xml"/><Relationship Id="rId15" Type="http://schemas.openxmlformats.org/officeDocument/2006/relationships/diagramData" Target="../diagrams/data5.xml"/><Relationship Id="rId23" Type="http://schemas.openxmlformats.org/officeDocument/2006/relationships/diagramData" Target="../diagrams/data7.xml"/><Relationship Id="rId28" Type="http://schemas.microsoft.com/office/2007/relationships/diagramDrawing" Target="../diagrams/drawing2.xml"/><Relationship Id="rId10" Type="http://schemas.openxmlformats.org/officeDocument/2006/relationships/diagramColors" Target="../diagrams/colors3.xml"/><Relationship Id="rId19" Type="http://schemas.openxmlformats.org/officeDocument/2006/relationships/diagramData" Target="../diagrams/data6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diagramColors" Target="../diagrams/colors6.xml"/><Relationship Id="rId27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000924" cy="2000264"/>
          </a:xfrm>
        </p:spPr>
        <p:txBody>
          <a:bodyPr>
            <a:noAutofit/>
          </a:bodyPr>
          <a:lstStyle/>
          <a:p>
            <a:r>
              <a:rPr lang="sr-Latn-RS" sz="6000" dirty="0" smtClean="0"/>
              <a:t>Book Creator</a:t>
            </a:r>
            <a:br>
              <a:rPr lang="sr-Latn-RS" sz="6000" dirty="0" smtClean="0"/>
            </a:br>
            <a:r>
              <a:rPr lang="sr-Latn-RS" sz="6000" dirty="0" smtClean="0"/>
              <a:t>by</a:t>
            </a:r>
            <a:br>
              <a:rPr lang="sr-Latn-RS" sz="6000" dirty="0" smtClean="0"/>
            </a:br>
            <a:r>
              <a:rPr lang="sr-Latn-RS" sz="6000" dirty="0" smtClean="0"/>
              <a:t>Edina Đorović</a:t>
            </a:r>
            <a:endParaRPr lang="en-US" sz="6000" dirty="0"/>
          </a:p>
        </p:txBody>
      </p:sp>
      <p:pic>
        <p:nvPicPr>
          <p:cNvPr id="5" name="Picture 4" descr="level-1-badge.5d0bf54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9144000" cy="2911555"/>
          </a:xfrm>
          <a:prstGeom prst="rect">
            <a:avLst/>
          </a:prstGeom>
        </p:spPr>
      </p:pic>
      <p:pic>
        <p:nvPicPr>
          <p:cNvPr id="6" name="Picture 5" descr="150136d0-bf26-4d28-bdd1-a7a5552b771e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142984"/>
            <a:ext cx="2433628" cy="24336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873"/>
    </mc:Choice>
    <mc:Fallback>
      <p:transition spd="slow" advTm="128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28604"/>
            <a:ext cx="5214974" cy="589345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670552704"/>
              </p:ext>
            </p:extLst>
          </p:nvPr>
        </p:nvGraphicFramePr>
        <p:xfrm>
          <a:off x="1547664" y="900353"/>
          <a:ext cx="2808312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49480866"/>
              </p:ext>
            </p:extLst>
          </p:nvPr>
        </p:nvGraphicFramePr>
        <p:xfrm>
          <a:off x="1115616" y="2665364"/>
          <a:ext cx="3240360" cy="103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2105064328"/>
              </p:ext>
            </p:extLst>
          </p:nvPr>
        </p:nvGraphicFramePr>
        <p:xfrm>
          <a:off x="323528" y="4365104"/>
          <a:ext cx="40324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119611273"/>
              </p:ext>
            </p:extLst>
          </p:nvPr>
        </p:nvGraphicFramePr>
        <p:xfrm>
          <a:off x="1524000" y="3560280"/>
          <a:ext cx="3552056" cy="102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2983018421"/>
              </p:ext>
            </p:extLst>
          </p:nvPr>
        </p:nvGraphicFramePr>
        <p:xfrm>
          <a:off x="1331640" y="5476044"/>
          <a:ext cx="3456384" cy="119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061081119"/>
              </p:ext>
            </p:extLst>
          </p:nvPr>
        </p:nvGraphicFramePr>
        <p:xfrm>
          <a:off x="2987824" y="236662"/>
          <a:ext cx="3608380" cy="68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42646"/>
            <a:ext cx="3500462" cy="6472502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857224" y="2571744"/>
          <a:ext cx="435771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8349591" cy="5524065"/>
          </a:xfrm>
          <a:prstGeom prst="rect">
            <a:avLst/>
          </a:prstGeom>
        </p:spPr>
      </p:pic>
      <p:sp>
        <p:nvSpPr>
          <p:cNvPr id="3" name="Flowchart: Merge 2"/>
          <p:cNvSpPr/>
          <p:nvPr/>
        </p:nvSpPr>
        <p:spPr>
          <a:xfrm>
            <a:off x="827584" y="476672"/>
            <a:ext cx="685800" cy="108011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erge 3"/>
          <p:cNvSpPr/>
          <p:nvPr/>
        </p:nvSpPr>
        <p:spPr>
          <a:xfrm>
            <a:off x="1907704" y="476672"/>
            <a:ext cx="685800" cy="1080119"/>
          </a:xfrm>
          <a:prstGeom prst="flowChartMer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erge 4"/>
          <p:cNvSpPr/>
          <p:nvPr/>
        </p:nvSpPr>
        <p:spPr>
          <a:xfrm>
            <a:off x="2987824" y="476672"/>
            <a:ext cx="685800" cy="1080118"/>
          </a:xfrm>
          <a:prstGeom prst="flowChartMer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erge 5"/>
          <p:cNvSpPr/>
          <p:nvPr/>
        </p:nvSpPr>
        <p:spPr>
          <a:xfrm>
            <a:off x="3884205" y="476672"/>
            <a:ext cx="685801" cy="1107618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erge 6"/>
          <p:cNvSpPr/>
          <p:nvPr/>
        </p:nvSpPr>
        <p:spPr>
          <a:xfrm>
            <a:off x="4938996" y="509820"/>
            <a:ext cx="759802" cy="9018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7584" y="50982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Slike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2375" y="476672"/>
            <a:ext cx="89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Mape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02572" y="476672"/>
            <a:ext cx="108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Fajlovi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8876" y="509820"/>
            <a:ext cx="78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Drive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69336" y="509820"/>
            <a:ext cx="119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Ugradnja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142984"/>
            <a:ext cx="4357718" cy="5344936"/>
          </a:xfrm>
          <a:prstGeom prst="rect">
            <a:avLst/>
          </a:prstGeom>
        </p:spPr>
      </p:pic>
      <p:pic>
        <p:nvPicPr>
          <p:cNvPr id="3" name="Picture 2" descr="283c5d08-2acc-4898-8051-ff6e41eb6fa6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86058"/>
            <a:ext cx="3395673" cy="339567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1481819962"/>
              </p:ext>
            </p:extLst>
          </p:nvPr>
        </p:nvGraphicFramePr>
        <p:xfrm>
          <a:off x="395536" y="404664"/>
          <a:ext cx="468052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03"/>
            <a:ext cx="3214710" cy="6232269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061577602"/>
              </p:ext>
            </p:extLst>
          </p:nvPr>
        </p:nvGraphicFramePr>
        <p:xfrm>
          <a:off x="1524000" y="2708920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2619741" cy="4925113"/>
          </a:xfrm>
          <a:prstGeom prst="rect">
            <a:avLst/>
          </a:prstGeom>
        </p:spPr>
      </p:pic>
      <p:pic>
        <p:nvPicPr>
          <p:cNvPr id="3" name="Picture 2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000108"/>
            <a:ext cx="2857899" cy="4986617"/>
          </a:xfrm>
          <a:prstGeom prst="rect">
            <a:avLst/>
          </a:prstGeom>
        </p:spPr>
      </p:pic>
      <p:pic>
        <p:nvPicPr>
          <p:cNvPr id="4" name="Picture 3" descr="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357298"/>
            <a:ext cx="289600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Primeri</a:t>
            </a:r>
            <a:br>
              <a:rPr lang="sr-Latn-RS" dirty="0" smtClean="0"/>
            </a:br>
            <a:endParaRPr lang="en-US" dirty="0"/>
          </a:p>
        </p:txBody>
      </p:sp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949" y="1276591"/>
            <a:ext cx="4876673" cy="2286903"/>
          </a:xfrm>
          <a:prstGeom prst="rect">
            <a:avLst/>
          </a:prstGeom>
        </p:spPr>
      </p:pic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2849">
            <a:off x="350020" y="3763833"/>
            <a:ext cx="5000628" cy="2370848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9557">
            <a:off x="4398658" y="3978104"/>
            <a:ext cx="4606214" cy="2194377"/>
          </a:xfrm>
          <a:prstGeom prst="rect">
            <a:avLst/>
          </a:prstGeom>
        </p:spPr>
      </p:pic>
      <p:pic>
        <p:nvPicPr>
          <p:cNvPr id="7" name="Picture 6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714488"/>
            <a:ext cx="2338253" cy="17530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rcRect b="-2178"/>
          <a:stretch>
            <a:fillRect/>
          </a:stretch>
        </p:blipFill>
        <p:spPr>
          <a:xfrm>
            <a:off x="3286116" y="1285963"/>
            <a:ext cx="3164664" cy="5572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7cb9dee-3c6f-488e-96e3-76db13f87c0d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596"/>
            <a:ext cx="4143404" cy="41434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Pomoć   i  podrška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Biblioteke</a:t>
            </a:r>
            <a:br>
              <a:rPr lang="sr-Latn-RS" dirty="0" smtClean="0"/>
            </a:br>
            <a:r>
              <a:rPr lang="sr-Latn-RS" dirty="0" smtClean="0"/>
              <a:t>(Besplatna verzija)</a:t>
            </a:r>
            <a:endParaRPr lang="en-US" dirty="0"/>
          </a:p>
        </p:txBody>
      </p:sp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715404" cy="5303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Upgrade verzija</a:t>
            </a:r>
            <a:endParaRPr lang="en-US" dirty="0"/>
          </a:p>
        </p:txBody>
      </p:sp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357430"/>
            <a:ext cx="8858280" cy="4208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 kaže da je svaki početak težak?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www.bookcreator.com</a:t>
            </a:r>
            <a:endParaRPr lang="en-US" dirty="0"/>
          </a:p>
        </p:txBody>
      </p:sp>
      <p:pic>
        <p:nvPicPr>
          <p:cNvPr id="8" name="Picture 7" descr="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7" y="2143116"/>
            <a:ext cx="8864853" cy="4500594"/>
          </a:xfrm>
          <a:prstGeom prst="rect">
            <a:avLst/>
          </a:prstGeom>
        </p:spPr>
      </p:pic>
      <p:pic>
        <p:nvPicPr>
          <p:cNvPr id="11" name="Picture 10" descr="61fdb940-6c68-4fbc-8f98-377e8bc5a4af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428844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8" y="500042"/>
            <a:ext cx="8905404" cy="5733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1" y="857232"/>
            <a:ext cx="8931013" cy="5502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14"/>
            <a:ext cx="8446611" cy="6659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l-1-badge.5d0bf54a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8786842" cy="2797832"/>
          </a:xfrm>
          <a:prstGeom prst="rect">
            <a:avLst/>
          </a:prstGeom>
        </p:spPr>
      </p:pic>
      <p:pic>
        <p:nvPicPr>
          <p:cNvPr id="3" name="Picture 2" descr="66ca4368-1544-472a-b0e6-302fa66e5ff9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714620"/>
            <a:ext cx="3790950" cy="379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Hvala na pažnji!</a:t>
            </a:r>
            <a:endParaRPr lang="en-US" dirty="0"/>
          </a:p>
        </p:txBody>
      </p:sp>
      <p:pic>
        <p:nvPicPr>
          <p:cNvPr id="3" name="Picture 2" descr="1c7a37eb-b01b-4cfd-a8fc-16be993470d5-00703a81-e00e-4f8f-9d2f-4070bfa47d6f-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357298"/>
            <a:ext cx="4252929" cy="4252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4678" y="585789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edinadjorovic@gmail.com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4071952" cy="6500834"/>
          </a:xfrm>
          <a:prstGeom prst="rect">
            <a:avLst/>
          </a:prstGeom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14290"/>
            <a:ext cx="4199017" cy="6500834"/>
          </a:xfrm>
          <a:prstGeom prst="rect">
            <a:avLst/>
          </a:prstGeom>
        </p:spPr>
      </p:pic>
      <p:pic>
        <p:nvPicPr>
          <p:cNvPr id="5" name="Picture 4" descr="6f6cc826-edb3-4535-bac2-f740fa0a0bf9-00703a81-e00e-4f8f-9d2f-4070bfa47d6f-v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857628"/>
            <a:ext cx="3109921" cy="310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506748" cy="5334745"/>
          </a:xfrm>
          <a:prstGeom prst="rect">
            <a:avLst/>
          </a:prstGeom>
        </p:spPr>
      </p:pic>
      <p:pic>
        <p:nvPicPr>
          <p:cNvPr id="3" name="Picture 2" descr="4580083e-e28c-4001-b89d-20fa54cf8c93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286124"/>
            <a:ext cx="3433760" cy="3433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31" y="847364"/>
            <a:ext cx="7249537" cy="5163271"/>
          </a:xfrm>
          <a:prstGeom prst="rect">
            <a:avLst/>
          </a:prstGeom>
        </p:spPr>
      </p:pic>
      <p:pic>
        <p:nvPicPr>
          <p:cNvPr id="5" name="Picture 4" descr="b918543a-0518-4529-aafa-409aeb5986c3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438"/>
            <a:ext cx="2967045" cy="2967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7291904" cy="5340131"/>
          </a:xfrm>
          <a:prstGeom prst="rect">
            <a:avLst/>
          </a:prstGeom>
        </p:spPr>
      </p:pic>
      <p:pic>
        <p:nvPicPr>
          <p:cNvPr id="3" name="Picture 2" descr="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1686160" cy="428628"/>
          </a:xfrm>
          <a:prstGeom prst="rect">
            <a:avLst/>
          </a:prstGeom>
        </p:spPr>
      </p:pic>
      <p:pic>
        <p:nvPicPr>
          <p:cNvPr id="4" name="Picture 3" descr="c0070b40-8c33-4e40-9d93-d880ca58c92d-00703a81-e00e-4f8f-9d2f-4070bfa47d6f-v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74" y="3071810"/>
            <a:ext cx="35004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14356"/>
            <a:ext cx="8615556" cy="5877331"/>
          </a:xfrm>
          <a:prstGeom prst="rect">
            <a:avLst/>
          </a:prstGeom>
        </p:spPr>
      </p:pic>
      <p:pic>
        <p:nvPicPr>
          <p:cNvPr id="3" name="Picture 2" descr="8b80b4d8-32db-4668-8490-9b1227b0754b-00703a81-e00e-4f8f-9d2f-4070bfa47d6f-v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643314"/>
            <a:ext cx="3038483" cy="303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9" t="13717" r="739" b="1668"/>
          <a:stretch/>
        </p:blipFill>
        <p:spPr>
          <a:xfrm>
            <a:off x="113314" y="221672"/>
            <a:ext cx="8951667" cy="6234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31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643601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4214810" y="428604"/>
          <a:ext cx="3643338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38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Book Creator by Edina Đorović</vt:lpstr>
      <vt:lpstr>Ko kaže da je svaki početak težak?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Primeri </vt:lpstr>
      <vt:lpstr>Pomoć   i  podrška</vt:lpstr>
      <vt:lpstr>Biblioteke (Besplatna verzija)</vt:lpstr>
      <vt:lpstr>Upgrade verzija</vt:lpstr>
      <vt:lpstr>Slide 20</vt:lpstr>
      <vt:lpstr>Slide 21</vt:lpstr>
      <vt:lpstr>Slide 22</vt:lpstr>
      <vt:lpstr>Slide 23</vt:lpstr>
      <vt:lpstr>Hvala na pažnji!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Creator by Edina Đorović</dc:title>
  <dc:creator>Djora</dc:creator>
  <cp:lastModifiedBy>Djora</cp:lastModifiedBy>
  <cp:revision>21</cp:revision>
  <dcterms:created xsi:type="dcterms:W3CDTF">2022-01-15T18:37:13Z</dcterms:created>
  <dcterms:modified xsi:type="dcterms:W3CDTF">2022-01-17T22:05:31Z</dcterms:modified>
</cp:coreProperties>
</file>