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0" name="Paantraštė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EA446-84D1-407B-879A-11AEF8A823F3}" type="datetimeFigureOut">
              <a:rPr lang="lt-LT" smtClean="0"/>
              <a:t>2017.01.12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94EC4D-ACD1-434A-94FE-83D1C2423C96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DZŪKIJOS KRAŠTO TRADICINIAI PATIEKALAI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Surviliškio Vinco Svirskio pagrindinė mokykla</a:t>
            </a:r>
          </a:p>
          <a:p>
            <a:r>
              <a:rPr lang="lt-LT" dirty="0" smtClean="0"/>
              <a:t>2017 sausis</a:t>
            </a:r>
            <a:endParaRPr lang="lt-L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899592" y="98072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Nuo seno Dzūkija – miškų kraštas. Grybų ir uogų rinkimas buvo svarbiausias verslas. Ant kiekvieno dzūkų virtuvės vaišių stalo būdavo didžiulis grybų patiekalų asortimentas. Mėsa buvo sūdoma ilguose skobtiniuose loviuose, o paskui sukabinama ant pirkios aukšto. Iš grikių kepdavo ,,grikių bobas" ir blynus.</a:t>
            </a:r>
          </a:p>
        </p:txBody>
      </p:sp>
      <p:sp>
        <p:nvSpPr>
          <p:cNvPr id="1026" name="AutoShape 2" descr="Vaizdo rezultatas pagal užklausą „dzukijos GRYBAI IR UOGO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8" name="Picture 4" descr="Vaizdo rezultatas pagal užklausą „dzukijos GRYBAI IR UOGO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Kepėme grikių miltų blynus</a:t>
            </a:r>
            <a:endParaRPr lang="lt-LT" dirty="0"/>
          </a:p>
        </p:txBody>
      </p:sp>
      <p:pic>
        <p:nvPicPr>
          <p:cNvPr id="7" name="Turinio vietos rezervavimo ženklas 6" descr="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3637" y="530225"/>
            <a:ext cx="2633663" cy="4389438"/>
          </a:xfrm>
        </p:spPr>
      </p:pic>
      <p:pic>
        <p:nvPicPr>
          <p:cNvPr id="8" name="Turinio vietos rezervavimo ženklas 7" descr="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4643" y="530225"/>
            <a:ext cx="2633663" cy="43894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 descr="0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6540" y="1447800"/>
            <a:ext cx="2093595" cy="3489325"/>
          </a:xfrm>
        </p:spPr>
      </p:pic>
      <p:pic>
        <p:nvPicPr>
          <p:cNvPr id="8" name="Turinio vietos rezervavimo ženklas 7" descr="0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1490" y="1447800"/>
            <a:ext cx="2093595" cy="34893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Valgėme sūdytus lašinius ir grybus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 descr="0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6540" y="1447800"/>
            <a:ext cx="2093595" cy="3489325"/>
          </a:xfrm>
        </p:spPr>
      </p:pic>
      <p:pic>
        <p:nvPicPr>
          <p:cNvPr id="8" name="Turinio vietos rezervavimo ženklas 7" descr="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1490" y="1447800"/>
            <a:ext cx="2093595" cy="34893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 descr="0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2013267"/>
            <a:ext cx="3930650" cy="2358390"/>
          </a:xfrm>
        </p:spPr>
      </p:pic>
      <p:pic>
        <p:nvPicPr>
          <p:cNvPr id="8" name="Turinio vietos rezervavimo ženklas 7" descr="0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2013267"/>
            <a:ext cx="3930650" cy="23583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Lėkštės tuščios, laikas susitvarkyti </a:t>
            </a:r>
            <a:endParaRPr lang="lt-LT" dirty="0"/>
          </a:p>
        </p:txBody>
      </p:sp>
      <p:pic>
        <p:nvPicPr>
          <p:cNvPr id="5" name="Turinio vietos rezervavimo ženklas 4" descr="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3637" y="530225"/>
            <a:ext cx="2633663" cy="4389438"/>
          </a:xfrm>
        </p:spPr>
      </p:pic>
      <p:pic>
        <p:nvPicPr>
          <p:cNvPr id="6" name="Turinio vietos rezervavimo ženklas 5" descr="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4643" y="530225"/>
            <a:ext cx="2633663" cy="43894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76</Words>
  <Application>Microsoft Office PowerPoint</Application>
  <PresentationFormat>Demonstracija ekrane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Aspektas</vt:lpstr>
      <vt:lpstr>DZŪKIJOS KRAŠTO TRADICINIAI PATIEKALAI</vt:lpstr>
      <vt:lpstr>Skaidrė 2</vt:lpstr>
      <vt:lpstr>Kepėme grikių miltų blynus</vt:lpstr>
      <vt:lpstr>Skaidrė 4</vt:lpstr>
      <vt:lpstr>Valgėme sūdytus lašinius ir grybus</vt:lpstr>
      <vt:lpstr>Skaidrė 6</vt:lpstr>
      <vt:lpstr>Lėkštės tuščios, laikas susitvarkyti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DZŪKIJOS KRAŠTO TRADICINIAI PATIEKALAI</dc:title>
  <dc:creator>Vyda-Marija</dc:creator>
  <cp:lastModifiedBy>Vyda-Marija</cp:lastModifiedBy>
  <cp:revision>4</cp:revision>
  <dcterms:created xsi:type="dcterms:W3CDTF">2017-01-12T17:35:45Z</dcterms:created>
  <dcterms:modified xsi:type="dcterms:W3CDTF">2017-01-12T18:06:31Z</dcterms:modified>
</cp:coreProperties>
</file>