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LYS.C Clement DELLYS" initials="DCD" lastIdx="1" clrIdx="0">
    <p:extLst>
      <p:ext uri="{19B8F6BF-5375-455C-9EA6-DF929625EA0E}">
        <p15:presenceInfo xmlns:p15="http://schemas.microsoft.com/office/powerpoint/2012/main" userId="DELLYS.C Clement DELLY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ADD0-EA78-4528-B743-CCAE9C15F950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A3A-1026-4295-89A7-3B0B51045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496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ADD0-EA78-4528-B743-CCAE9C15F950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A3A-1026-4295-89A7-3B0B51045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894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ADD0-EA78-4528-B743-CCAE9C15F950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A3A-1026-4295-89A7-3B0B51045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28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ADD0-EA78-4528-B743-CCAE9C15F950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A3A-1026-4295-89A7-3B0B51045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9569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ADD0-EA78-4528-B743-CCAE9C15F950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A3A-1026-4295-89A7-3B0B51045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1192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ADD0-EA78-4528-B743-CCAE9C15F950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A3A-1026-4295-89A7-3B0B51045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10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ADD0-EA78-4528-B743-CCAE9C15F950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A3A-1026-4295-89A7-3B0B51045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51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ADD0-EA78-4528-B743-CCAE9C15F950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A3A-1026-4295-89A7-3B0B51045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27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ADD0-EA78-4528-B743-CCAE9C15F950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A3A-1026-4295-89A7-3B0B51045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2502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ADD0-EA78-4528-B743-CCAE9C15F950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A3A-1026-4295-89A7-3B0B51045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430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ADD0-EA78-4528-B743-CCAE9C15F950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5A3A-1026-4295-89A7-3B0B51045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916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BADD0-EA78-4528-B743-CCAE9C15F950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C5A3A-1026-4295-89A7-3B0B51045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471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01" b="12599"/>
          <a:stretch/>
        </p:blipFill>
        <p:spPr>
          <a:xfrm>
            <a:off x="0" y="0"/>
            <a:ext cx="12201863" cy="7125356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404949" y="796834"/>
            <a:ext cx="33049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wish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you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fr-FR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merry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christmas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and an happy new </a:t>
            </a:r>
            <a:r>
              <a:rPr lang="fr-FR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year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with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lot of </a:t>
            </a:r>
            <a:r>
              <a:rPr lang="fr-FR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joy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ctr"/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fr-F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From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Iety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the abominable </a:t>
            </a:r>
            <a:r>
              <a:rPr lang="fr-F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snowdog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5962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22</Words>
  <Application>Microsoft Office PowerPoint</Application>
  <PresentationFormat>Grand écran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GROUPE EPID VAUBAN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DELLYS.C Clement DELLYS</dc:creator>
  <cp:lastModifiedBy>PC ACER</cp:lastModifiedBy>
  <cp:revision>4</cp:revision>
  <dcterms:created xsi:type="dcterms:W3CDTF">2022-01-03T15:37:56Z</dcterms:created>
  <dcterms:modified xsi:type="dcterms:W3CDTF">2022-01-09T14:28:15Z</dcterms:modified>
</cp:coreProperties>
</file>