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Source Code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2.xml"/><Relationship Id="rId18" Type="http://schemas.openxmlformats.org/officeDocument/2006/relationships/font" Target="fonts/AmaticS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Cities in Latvia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Kal</a:t>
            </a:r>
            <a:r>
              <a:rPr b="0" lang="en">
                <a:latin typeface="Times New Roman"/>
                <a:ea typeface="Times New Roman"/>
                <a:cs typeface="Times New Roman"/>
                <a:sym typeface="Times New Roman"/>
              </a:rPr>
              <a:t>ē</a:t>
            </a:r>
            <a:r>
              <a:rPr lang="en"/>
              <a:t>ti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200" y="1312850"/>
            <a:ext cx="47625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kaleti_1.JPG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600" y="99999"/>
            <a:ext cx="6275400" cy="470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81825" y="38090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Facts about Kla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ē</a:t>
            </a:r>
            <a:r>
              <a:rPr lang="en"/>
              <a:t>ti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Kalēti was founded in 1264.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next year our school will celebrate 135 years.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Kalēti primary school is the largest school in our, Priekules district.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our schools left wing is located music and art school.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850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Riga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871703661c2aeafc6eece7d0c9eb7bd8_600.jp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912" y="998525"/>
            <a:ext cx="570547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e60bbe5318b631a747b0f5b36c7a942.jp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2228"/>
            <a:ext cx="9144000" cy="4659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walking_in_riga_by_tori_tolkacheva-d71qdfq.jp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Facts about Riga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Riga is the capital and largest city in Latvia.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2015 , there lived 696,593 people.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Riga was founded in 1201.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Riga’s historical center is a UNESCO World Heritage Site.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Riga has the largest airport in the Baltic states.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Liepaja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axresdefault.jp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875" y="1083800"/>
            <a:ext cx="6453225" cy="36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sc_1077.jp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450" y="139950"/>
            <a:ext cx="6661099" cy="4428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945b38ff4a6ed8e9cd1c74cf447729f5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299" y="115750"/>
            <a:ext cx="6585150" cy="49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Facts about Liepaja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a city located Baltic sea.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It is a largest city of Kurzeme region.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Liepaja is known throughout Latvia as “ City where the wind is born “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With the population of 82,386 people.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