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52FAE"/>
    <a:srgbClr val="16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460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76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47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22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38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24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3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653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11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04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72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3DF0-0122-4A1B-BC28-55B149900117}" type="datetimeFigureOut">
              <a:rPr lang="nb-NO" smtClean="0"/>
              <a:t>20.09.2018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22A3-1C89-4219-953A-87F8455397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1149" cy="725177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65810" y="349278"/>
            <a:ext cx="9144000" cy="3699019"/>
          </a:xfrm>
        </p:spPr>
        <p:txBody>
          <a:bodyPr>
            <a:normAutofit/>
          </a:bodyPr>
          <a:lstStyle/>
          <a:p>
            <a:r>
              <a:rPr lang="nb-NO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TIPS &amp; ADVICES FOR SOCIAL MEDIAS:</a:t>
            </a:r>
            <a:endParaRPr lang="nb-NO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4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454" y="-1812809"/>
            <a:ext cx="10896600" cy="5628351"/>
          </a:xfrm>
        </p:spPr>
        <p:txBody>
          <a:bodyPr/>
          <a:lstStyle/>
          <a:p>
            <a:r>
              <a:rPr lang="nb-NO" dirty="0" smtClean="0"/>
              <a:t>BE CAREFUL ABOUT WHAT YOU ARE POSTING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57" y="1720734"/>
            <a:ext cx="8669378" cy="393174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61877" y="4354994"/>
            <a:ext cx="2468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Maybe</a:t>
            </a:r>
            <a:r>
              <a:rPr lang="nb-NO" sz="2400" dirty="0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, </a:t>
            </a:r>
            <a:r>
              <a:rPr lang="nb-NO" sz="2400" dirty="0" err="1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you’ll</a:t>
            </a:r>
            <a:r>
              <a:rPr lang="nb-NO" sz="2400" dirty="0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hurt</a:t>
            </a:r>
            <a:r>
              <a:rPr lang="nb-NO" sz="2400" dirty="0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other</a:t>
            </a:r>
            <a:r>
              <a:rPr lang="nb-NO" sz="2400" dirty="0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peoples</a:t>
            </a:r>
            <a:r>
              <a:rPr lang="nb-NO" sz="2400" dirty="0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 feelings, </a:t>
            </a:r>
            <a:r>
              <a:rPr lang="nb-NO" sz="2400" dirty="0" err="1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even</a:t>
            </a:r>
            <a:r>
              <a:rPr lang="nb-NO" sz="2400" dirty="0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though</a:t>
            </a:r>
            <a:r>
              <a:rPr lang="nb-NO" sz="2400" dirty="0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you</a:t>
            </a:r>
            <a:r>
              <a:rPr lang="nb-NO" sz="2400" dirty="0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didn’t</a:t>
            </a:r>
            <a:r>
              <a:rPr lang="nb-NO" sz="2400" dirty="0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mean</a:t>
            </a:r>
            <a:r>
              <a:rPr lang="nb-NO" sz="2400" dirty="0" smtClean="0">
                <a:solidFill>
                  <a:srgbClr val="F52FAE"/>
                </a:solidFill>
                <a:latin typeface="Bernard MT Condensed" panose="02050806060905020404" pitchFamily="18" charset="0"/>
              </a:rPr>
              <a:t> to!</a:t>
            </a:r>
            <a:endParaRPr lang="nb-NO" sz="2400" dirty="0">
              <a:solidFill>
                <a:srgbClr val="F52FAE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6142" y="597881"/>
            <a:ext cx="10515600" cy="1325563"/>
          </a:xfrm>
        </p:spPr>
        <p:txBody>
          <a:bodyPr/>
          <a:lstStyle/>
          <a:p>
            <a:r>
              <a:rPr lang="nb-NO" dirty="0" smtClean="0"/>
              <a:t>DON`T WRITE SOMETHING TO SOMEONE IF YOU CANT SAY IT FACE TO FACE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6" y="1923444"/>
            <a:ext cx="4366964" cy="444556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8303029" y="1562792"/>
            <a:ext cx="3208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Bullying</a:t>
            </a:r>
            <a:r>
              <a:rPr lang="nb-NO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is </a:t>
            </a:r>
            <a:r>
              <a:rPr lang="nb-NO" sz="2800" dirty="0" err="1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way</a:t>
            </a:r>
            <a:r>
              <a:rPr lang="nb-NO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much</a:t>
            </a:r>
            <a:r>
              <a:rPr lang="nb-NO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easier</a:t>
            </a:r>
            <a:r>
              <a:rPr lang="nb-NO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on</a:t>
            </a:r>
            <a:r>
              <a:rPr lang="nb-NO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social</a:t>
            </a:r>
            <a:r>
              <a:rPr lang="nb-NO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media, </a:t>
            </a:r>
            <a:r>
              <a:rPr lang="nb-NO" sz="2800" dirty="0" err="1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than</a:t>
            </a:r>
            <a:r>
              <a:rPr lang="nb-NO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doing</a:t>
            </a:r>
            <a:r>
              <a:rPr lang="nb-NO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it face to face!</a:t>
            </a:r>
            <a:endParaRPr lang="nb-NO" sz="28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430" y="3536275"/>
            <a:ext cx="4350835" cy="28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4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6760" y="-1305734"/>
            <a:ext cx="10515600" cy="4988271"/>
          </a:xfrm>
        </p:spPr>
        <p:txBody>
          <a:bodyPr/>
          <a:lstStyle/>
          <a:p>
            <a:r>
              <a:rPr lang="nb-NO" dirty="0" smtClean="0"/>
              <a:t>DON`T BE FRIENDS WITH PEOPLE YOU DON`T KNOW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998" y="1534557"/>
            <a:ext cx="5411362" cy="410216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570524" y="2119746"/>
            <a:ext cx="345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>
                <a:solidFill>
                  <a:srgbClr val="16C4A7"/>
                </a:solidFill>
                <a:latin typeface="Bernard MT Condensed" panose="02050806060905020404" pitchFamily="18" charset="0"/>
              </a:rPr>
              <a:t>You’re</a:t>
            </a:r>
            <a:r>
              <a:rPr lang="nb-NO" sz="2400" dirty="0" smtClean="0">
                <a:solidFill>
                  <a:srgbClr val="16C4A7"/>
                </a:solidFill>
                <a:latin typeface="Bernard MT Condensed" panose="02050806060905020404" pitchFamily="18" charset="0"/>
              </a:rPr>
              <a:t> never sure </a:t>
            </a:r>
            <a:r>
              <a:rPr lang="nb-NO" sz="2400" dirty="0" err="1" smtClean="0">
                <a:solidFill>
                  <a:srgbClr val="16C4A7"/>
                </a:solidFill>
                <a:latin typeface="Bernard MT Condensed" panose="02050806060905020404" pitchFamily="18" charset="0"/>
              </a:rPr>
              <a:t>who’s</a:t>
            </a:r>
            <a:r>
              <a:rPr lang="nb-NO" sz="2400" dirty="0" smtClean="0">
                <a:solidFill>
                  <a:srgbClr val="16C4A7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rgbClr val="16C4A7"/>
                </a:solidFill>
                <a:latin typeface="Bernard MT Condensed" panose="02050806060905020404" pitchFamily="18" charset="0"/>
              </a:rPr>
              <a:t>behind</a:t>
            </a:r>
            <a:r>
              <a:rPr lang="nb-NO" sz="2400" dirty="0" smtClean="0">
                <a:solidFill>
                  <a:srgbClr val="16C4A7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rgbClr val="16C4A7"/>
                </a:solidFill>
                <a:latin typeface="Bernard MT Condensed" panose="02050806060905020404" pitchFamily="18" charset="0"/>
              </a:rPr>
              <a:t>the</a:t>
            </a:r>
            <a:r>
              <a:rPr lang="nb-NO" sz="2400" dirty="0" smtClean="0">
                <a:solidFill>
                  <a:srgbClr val="16C4A7"/>
                </a:solidFill>
                <a:latin typeface="Bernard MT Condensed" panose="02050806060905020404" pitchFamily="18" charset="0"/>
              </a:rPr>
              <a:t> screen!</a:t>
            </a:r>
            <a:endParaRPr lang="nb-NO" sz="2400" dirty="0">
              <a:solidFill>
                <a:srgbClr val="16C4A7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07" y="3585637"/>
            <a:ext cx="4490138" cy="28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6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9720" y="-2028941"/>
            <a:ext cx="10515600" cy="5204402"/>
          </a:xfrm>
        </p:spPr>
        <p:txBody>
          <a:bodyPr/>
          <a:lstStyle/>
          <a:p>
            <a:r>
              <a:rPr lang="nb-NO" dirty="0" smtClean="0"/>
              <a:t>BE CAREFUL WITH NAKED PHOTOS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330037"/>
            <a:ext cx="5196321" cy="4947801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057506" y="1895302"/>
            <a:ext cx="3707477" cy="97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Sharing</a:t>
            </a:r>
            <a:r>
              <a:rPr lang="nb-NO" sz="28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nudes</a:t>
            </a:r>
            <a:r>
              <a:rPr lang="nb-NO" sz="28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of</a:t>
            </a:r>
            <a:r>
              <a:rPr lang="nb-NO" sz="28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other</a:t>
            </a:r>
            <a:r>
              <a:rPr lang="nb-NO" sz="28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people</a:t>
            </a:r>
            <a:r>
              <a:rPr lang="nb-NO" sz="28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are</a:t>
            </a:r>
            <a:r>
              <a:rPr lang="nb-NO" sz="28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illegal!</a:t>
            </a:r>
            <a:endParaRPr lang="nb-NO" sz="2800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303" y="3376439"/>
            <a:ext cx="57054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6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5567" y="-640188"/>
            <a:ext cx="10515600" cy="5121275"/>
          </a:xfrm>
        </p:spPr>
        <p:txBody>
          <a:bodyPr/>
          <a:lstStyle/>
          <a:p>
            <a:r>
              <a:rPr lang="nb-NO" dirty="0" smtClean="0"/>
              <a:t>DON`T SHARE PASSWORDS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638" y="922401"/>
            <a:ext cx="4037042" cy="271100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67" y="3633407"/>
            <a:ext cx="4351442" cy="289568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350924" y="4481087"/>
            <a:ext cx="345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People </a:t>
            </a:r>
            <a:r>
              <a:rPr lang="nb-NO" sz="2400" dirty="0" err="1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can</a:t>
            </a:r>
            <a:r>
              <a:rPr lang="nb-NO" sz="24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use</a:t>
            </a:r>
            <a:r>
              <a:rPr lang="nb-NO" sz="24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 it for </a:t>
            </a:r>
            <a:r>
              <a:rPr lang="nb-NO" sz="2400" dirty="0" err="1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the</a:t>
            </a:r>
            <a:r>
              <a:rPr lang="nb-NO" sz="24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 bad – </a:t>
            </a:r>
            <a:r>
              <a:rPr lang="nb-NO" sz="2400" dirty="0" err="1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even</a:t>
            </a:r>
            <a:r>
              <a:rPr lang="nb-NO" sz="24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though</a:t>
            </a:r>
            <a:r>
              <a:rPr lang="nb-NO" sz="24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it’s</a:t>
            </a:r>
            <a:r>
              <a:rPr lang="nb-NO" sz="24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your</a:t>
            </a:r>
            <a:r>
              <a:rPr lang="nb-NO" sz="24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 </a:t>
            </a:r>
            <a:r>
              <a:rPr lang="nb-NO" sz="2400" dirty="0" err="1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friend</a:t>
            </a:r>
            <a:r>
              <a:rPr lang="nb-NO" sz="2400" dirty="0">
                <a:solidFill>
                  <a:schemeClr val="accent2"/>
                </a:solidFill>
                <a:latin typeface="Bernard MT Condensed" panose="020508060609050204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558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7008" y="1772212"/>
            <a:ext cx="10515600" cy="1325563"/>
          </a:xfrm>
        </p:spPr>
        <p:txBody>
          <a:bodyPr/>
          <a:lstStyle/>
          <a:p>
            <a:r>
              <a:rPr lang="nb-NO" dirty="0" smtClean="0"/>
              <a:t>BE NICE &amp; KIND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769" y="317232"/>
            <a:ext cx="7088694" cy="378663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47008" y="3097775"/>
            <a:ext cx="30341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Then</a:t>
            </a:r>
            <a:r>
              <a:rPr lang="nb-NO" sz="2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you</a:t>
            </a:r>
            <a:r>
              <a:rPr lang="nb-NO" sz="2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won’t</a:t>
            </a:r>
            <a:r>
              <a:rPr lang="nb-NO" sz="2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hurt</a:t>
            </a:r>
            <a:r>
              <a:rPr lang="nb-NO" sz="2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anyones</a:t>
            </a:r>
            <a:r>
              <a:rPr lang="nb-NO" sz="2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feelings, and </a:t>
            </a:r>
            <a:r>
              <a:rPr lang="nb-NO" sz="2800" dirty="0" err="1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you’ll</a:t>
            </a:r>
            <a:r>
              <a:rPr lang="nb-NO" sz="2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make </a:t>
            </a:r>
            <a:r>
              <a:rPr lang="nb-NO" sz="2800" dirty="0" err="1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other</a:t>
            </a:r>
            <a:r>
              <a:rPr lang="nb-NO" sz="2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nb-NO" sz="2800" dirty="0" err="1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people</a:t>
            </a:r>
            <a:r>
              <a:rPr lang="nb-NO" sz="2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happy!</a:t>
            </a:r>
            <a:endParaRPr lang="nb-NO" sz="28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229" y="3859155"/>
            <a:ext cx="6043353" cy="33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1124" y="489816"/>
            <a:ext cx="10515600" cy="1325563"/>
          </a:xfrm>
        </p:spPr>
        <p:txBody>
          <a:bodyPr/>
          <a:lstStyle/>
          <a:p>
            <a:r>
              <a:rPr lang="nb-NO" dirty="0" smtClean="0"/>
              <a:t>IF SOMETHING BAD HAPPENS, TELL SOMEONE ABOUT IT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488" y="1495946"/>
            <a:ext cx="4640494" cy="4640494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487979" y="2826327"/>
            <a:ext cx="3474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When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telling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someone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what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is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wrong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,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you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do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something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about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it –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also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if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it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didn’t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happen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to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you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,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but</a:t>
            </a:r>
            <a:r>
              <a:rPr lang="nb-NO" dirty="0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 a </a:t>
            </a:r>
            <a:r>
              <a:rPr lang="nb-NO" dirty="0" err="1" smtClean="0">
                <a:solidFill>
                  <a:srgbClr val="FFC000"/>
                </a:solidFill>
                <a:latin typeface="Bernard MT Condensed" panose="02050806060905020404" pitchFamily="18" charset="0"/>
              </a:rPr>
              <a:t>friend</a:t>
            </a:r>
            <a:r>
              <a:rPr lang="nb-NO" dirty="0">
                <a:solidFill>
                  <a:srgbClr val="FFC000"/>
                </a:solidFill>
                <a:latin typeface="Bernard MT Condensed" panose="02050806060905020404" pitchFamily="18" charset="0"/>
              </a:rPr>
              <a:t>!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54" y="4202416"/>
            <a:ext cx="3743844" cy="20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523067"/>
            <a:ext cx="10515600" cy="1325563"/>
          </a:xfrm>
        </p:spPr>
        <p:txBody>
          <a:bodyPr/>
          <a:lstStyle/>
          <a:p>
            <a:r>
              <a:rPr lang="nb-NO" dirty="0" smtClean="0"/>
              <a:t>ASK BEFORE POSTING PICTURES OF OTHERS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29565"/>
            <a:ext cx="4898621" cy="342903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148946" y="2097838"/>
            <a:ext cx="3524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It’s illegal to post </a:t>
            </a:r>
            <a:r>
              <a:rPr lang="nb-NO" dirty="0" err="1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pictures</a:t>
            </a:r>
            <a:r>
              <a:rPr lang="nb-NO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err="1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without</a:t>
            </a:r>
            <a:r>
              <a:rPr lang="nb-NO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err="1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their</a:t>
            </a:r>
            <a:r>
              <a:rPr lang="nb-NO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err="1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permission</a:t>
            </a:r>
            <a:r>
              <a:rPr lang="nb-NO" dirty="0">
                <a:solidFill>
                  <a:srgbClr val="FF0066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– </a:t>
            </a:r>
            <a:r>
              <a:rPr lang="nb-NO" dirty="0" err="1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asking</a:t>
            </a:r>
            <a:r>
              <a:rPr lang="nb-NO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err="1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before</a:t>
            </a:r>
            <a:r>
              <a:rPr lang="nb-NO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 posting </a:t>
            </a:r>
            <a:r>
              <a:rPr lang="nb-NO" dirty="0" err="1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dosn’t</a:t>
            </a:r>
            <a:r>
              <a:rPr lang="nb-NO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err="1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take</a:t>
            </a:r>
            <a:r>
              <a:rPr lang="nb-NO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 </a:t>
            </a:r>
            <a:r>
              <a:rPr lang="nb-NO" dirty="0" err="1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much</a:t>
            </a:r>
            <a:r>
              <a:rPr lang="nb-NO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 time;)!</a:t>
            </a:r>
            <a:endParaRPr lang="nb-NO" dirty="0">
              <a:solidFill>
                <a:srgbClr val="FF0066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51" y="3196023"/>
            <a:ext cx="3894252" cy="33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1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179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Bernard MT Condensed</vt:lpstr>
      <vt:lpstr>Calibri</vt:lpstr>
      <vt:lpstr>Calibri Light</vt:lpstr>
      <vt:lpstr>Office-tema</vt:lpstr>
      <vt:lpstr>TIPS &amp; ADVICES FOR SOCIAL MEDIAS:</vt:lpstr>
      <vt:lpstr>BE CAREFUL ABOUT WHAT YOU ARE POSTING</vt:lpstr>
      <vt:lpstr>DON`T WRITE SOMETHING TO SOMEONE IF YOU CANT SAY IT FACE TO FACE</vt:lpstr>
      <vt:lpstr>DON`T BE FRIENDS WITH PEOPLE YOU DON`T KNOW</vt:lpstr>
      <vt:lpstr>BE CAREFUL WITH NAKED PHOTOS</vt:lpstr>
      <vt:lpstr>DON`T SHARE PASSWORDS</vt:lpstr>
      <vt:lpstr>BE NICE &amp; KIND</vt:lpstr>
      <vt:lpstr>IF SOMETHING BAD HAPPENS, TELL SOMEONE ABOUT IT</vt:lpstr>
      <vt:lpstr>ASK BEFORE POSTING PICTURES OF OTHERS</vt:lpstr>
    </vt:vector>
  </TitlesOfParts>
  <Company>eKommune Sunnmøre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&amp; ADVICES FOR SOCIAL MEDIAS:</dc:title>
  <dc:creator>Helle Andreassen</dc:creator>
  <cp:lastModifiedBy>Helle Andreassen</cp:lastModifiedBy>
  <cp:revision>5</cp:revision>
  <dcterms:created xsi:type="dcterms:W3CDTF">2018-09-20T08:11:53Z</dcterms:created>
  <dcterms:modified xsi:type="dcterms:W3CDTF">2018-09-20T08:56:04Z</dcterms:modified>
</cp:coreProperties>
</file>