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esultat for digital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"/>
          <a:stretch/>
        </p:blipFill>
        <p:spPr bwMode="auto">
          <a:xfrm>
            <a:off x="0" y="0"/>
            <a:ext cx="12201526" cy="68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716714" cy="2733675"/>
          </a:xfrm>
        </p:spPr>
        <p:txBody>
          <a:bodyPr>
            <a:normAutofit/>
          </a:bodyPr>
          <a:lstStyle/>
          <a:p>
            <a:r>
              <a:rPr lang="nb-NO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Youth</a:t>
            </a:r>
            <a: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in </a:t>
            </a:r>
            <a:b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 digital </a:t>
            </a:r>
            <a:b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nb-NO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world</a:t>
            </a:r>
            <a:endParaRPr lang="nb-N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0020300" y="6090375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hnschrift Light" panose="020B0502040204020203" pitchFamily="34" charset="0"/>
              </a:rPr>
              <a:t>GENERATION</a:t>
            </a:r>
            <a:endParaRPr lang="nb-NO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hnschrift Light" panose="020B0502040204020203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 rot="21220110">
            <a:off x="11534775" y="5575251"/>
            <a:ext cx="372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z</a:t>
            </a:r>
            <a:endParaRPr lang="nb-NO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-820738" y="4466386"/>
            <a:ext cx="3009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err="1" smtClean="0">
                <a:latin typeface="Bahnschrift Light" panose="020B0502040204020203" pitchFamily="34" charset="0"/>
              </a:rPr>
              <a:t>Leena</a:t>
            </a:r>
            <a:endParaRPr lang="nb-NO" sz="2400" dirty="0" smtClean="0">
              <a:latin typeface="Bahnschrift Light" panose="020B0502040204020203" pitchFamily="34" charset="0"/>
            </a:endParaRPr>
          </a:p>
          <a:p>
            <a:pPr algn="ctr"/>
            <a:r>
              <a:rPr lang="nb-NO" sz="2400" dirty="0" smtClean="0">
                <a:latin typeface="Bahnschrift Light" panose="020B0502040204020203" pitchFamily="34" charset="0"/>
              </a:rPr>
              <a:t>Lena</a:t>
            </a:r>
          </a:p>
          <a:p>
            <a:pPr algn="ctr"/>
            <a:r>
              <a:rPr lang="nb-NO" sz="2400" dirty="0" smtClean="0">
                <a:latin typeface="Bahnschrift Light" panose="020B0502040204020203" pitchFamily="34" charset="0"/>
              </a:rPr>
              <a:t>Lene</a:t>
            </a:r>
          </a:p>
          <a:p>
            <a:pPr algn="ctr"/>
            <a:r>
              <a:rPr lang="nb-NO" sz="2400" dirty="0" smtClean="0">
                <a:latin typeface="Bahnschrift Light" panose="020B0502040204020203" pitchFamily="34" charset="0"/>
              </a:rPr>
              <a:t>Sofia</a:t>
            </a:r>
          </a:p>
          <a:p>
            <a:pPr algn="ctr"/>
            <a:r>
              <a:rPr lang="nb-NO" sz="2400" dirty="0" smtClean="0">
                <a:latin typeface="Bahnschrift Light" panose="020B0502040204020203" pitchFamily="34" charset="0"/>
              </a:rPr>
              <a:t>Peter</a:t>
            </a:r>
          </a:p>
          <a:p>
            <a:pPr algn="ctr"/>
            <a:r>
              <a:rPr lang="nb-NO" sz="2400" dirty="0" smtClean="0">
                <a:latin typeface="Bahnschrift Light" panose="020B0502040204020203" pitchFamily="34" charset="0"/>
              </a:rPr>
              <a:t>Martin</a:t>
            </a:r>
          </a:p>
          <a:p>
            <a:pPr algn="ctr"/>
            <a:endParaRPr lang="nb-NO" sz="2400" dirty="0" smtClean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6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30716" y="-66675"/>
            <a:ext cx="5846534" cy="1076326"/>
          </a:xfrm>
        </p:spPr>
        <p:txBody>
          <a:bodyPr>
            <a:prstTxWarp prst="textInflateTop">
              <a:avLst/>
            </a:prstTxWarp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nb-NO" sz="4400" b="1" dirty="0" smtClean="0">
                <a:latin typeface="Bahnschrift Light" panose="020B0502040204020203" pitchFamily="34" charset="0"/>
              </a:rPr>
              <a:t>Rules </a:t>
            </a:r>
            <a:r>
              <a:rPr lang="nb-NO" sz="4400" b="1" dirty="0" err="1" smtClean="0">
                <a:latin typeface="Bahnschrift Light" panose="020B0502040204020203" pitchFamily="34" charset="0"/>
              </a:rPr>
              <a:t>of</a:t>
            </a:r>
            <a:r>
              <a:rPr lang="nb-NO" sz="4400" b="1" dirty="0" smtClean="0">
                <a:latin typeface="Bahnschrift Light" panose="020B0502040204020203" pitchFamily="34" charset="0"/>
              </a:rPr>
              <a:t> </a:t>
            </a:r>
            <a:r>
              <a:rPr lang="nb-NO" sz="4400" b="1" dirty="0" err="1" smtClean="0">
                <a:latin typeface="Bahnschrift Light" panose="020B0502040204020203" pitchFamily="34" charset="0"/>
              </a:rPr>
              <a:t>netiquette</a:t>
            </a:r>
            <a:endParaRPr lang="nb-NO" sz="4400" b="1" dirty="0">
              <a:latin typeface="Bahnschrift Light" panose="020B0502040204020203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69550" y="1177199"/>
            <a:ext cx="5097775" cy="3604850"/>
          </a:xfrm>
        </p:spPr>
        <p:txBody>
          <a:bodyPr>
            <a:normAutofit/>
          </a:bodyPr>
          <a:lstStyle/>
          <a:p>
            <a:pPr algn="just"/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Don`t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post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something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you`ll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regret</a:t>
            </a:r>
            <a:endParaRPr lang="nb-NO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just"/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Don`t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post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something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without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permission</a:t>
            </a:r>
            <a:endParaRPr lang="nb-NO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just"/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Don`t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insult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people</a:t>
            </a:r>
            <a:endParaRPr lang="nb-NO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just"/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Don`t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share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your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password</a:t>
            </a:r>
            <a:endParaRPr lang="nb-NO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just"/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When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you`re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talking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to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someone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say</a:t>
            </a:r>
            <a:r>
              <a:rPr lang="nb-NO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goodbye</a:t>
            </a:r>
            <a:endParaRPr lang="nb-NO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Post messages to the appropriate discussion group.</a:t>
            </a:r>
          </a:p>
          <a:p>
            <a:pPr algn="just"/>
            <a:endParaRPr lang="nb-NO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Bilderesultat for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1" y="4410076"/>
            <a:ext cx="4547351" cy="22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rules of netiq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19" y="1177199"/>
            <a:ext cx="6607175" cy="37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5348118" y="4888546"/>
            <a:ext cx="6607175" cy="17456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Try </a:t>
            </a: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not to ask stupid questions on discussion groups.</a:t>
            </a:r>
          </a:p>
          <a:p>
            <a:r>
              <a:rPr lang="en-US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appropriate, use private email instead of posting to the </a:t>
            </a:r>
            <a:r>
              <a:rPr lang="en-US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group</a:t>
            </a:r>
            <a:endParaRPr lang="en-US" dirty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algn="just"/>
            <a:endParaRPr lang="nb-NO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00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5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3418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" y="312738"/>
            <a:ext cx="4331495" cy="2887663"/>
          </a:xfrm>
          <a:prstGeom prst="rect">
            <a:avLst/>
          </a:prstGeom>
        </p:spPr>
      </p:pic>
      <p:sp>
        <p:nvSpPr>
          <p:cNvPr id="6" name="AutoShape 2" descr="Bilderesultat for wallpaper si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0" name="Picture 4" descr="Bilderesultat for eras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202367"/>
            <a:ext cx="469185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88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67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Bahnschrift Light</vt:lpstr>
      <vt:lpstr>Bernard MT Condensed</vt:lpstr>
      <vt:lpstr>Century Gothic</vt:lpstr>
      <vt:lpstr>Wingdings 3</vt:lpstr>
      <vt:lpstr>Sektor</vt:lpstr>
      <vt:lpstr>Youth in  a digital  world</vt:lpstr>
      <vt:lpstr>Rules of netiquette</vt:lpstr>
      <vt:lpstr>PowerPoint-presentasjon</vt:lpstr>
      <vt:lpstr>PowerPoint-presentasjon</vt:lpstr>
    </vt:vector>
  </TitlesOfParts>
  <Company>eKommune Sunnmøre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in a digital world</dc:title>
  <dc:creator>Lene Victoria Tødenes</dc:creator>
  <cp:lastModifiedBy>Lene Victoria Tødenes</cp:lastModifiedBy>
  <cp:revision>4</cp:revision>
  <dcterms:created xsi:type="dcterms:W3CDTF">2018-09-20T08:15:47Z</dcterms:created>
  <dcterms:modified xsi:type="dcterms:W3CDTF">2018-09-20T09:08:59Z</dcterms:modified>
</cp:coreProperties>
</file>