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23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0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95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398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43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7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486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77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02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96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D56DE-FE87-47DF-B4F5-3BC57EA06368}" type="datetimeFigureOut">
              <a:rPr lang="nb-NO" smtClean="0"/>
              <a:t>26.09.2018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9DF0-B0DF-4871-BA49-E61F04301A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699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64" y="0"/>
            <a:ext cx="10108504" cy="488515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72016" y="4396636"/>
            <a:ext cx="9144000" cy="2060532"/>
          </a:xfrm>
        </p:spPr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Tips and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advi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media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9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33" y="3223632"/>
            <a:ext cx="6705599" cy="283538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2120" y="253915"/>
            <a:ext cx="3695700" cy="1325563"/>
          </a:xfrm>
        </p:spPr>
        <p:txBody>
          <a:bodyPr/>
          <a:lstStyle/>
          <a:p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to do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1716067"/>
            <a:ext cx="9945666" cy="3543584"/>
          </a:xfrm>
        </p:spPr>
        <p:txBody>
          <a:bodyPr/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it face to face to a person,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post it online.</a:t>
            </a:r>
          </a:p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show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post it.</a:t>
            </a:r>
          </a:p>
          <a:p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hink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twice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posting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different 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passwords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 like to be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treated</a:t>
            </a:r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0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75247"/>
            <a:ext cx="4046951" cy="1325563"/>
          </a:xfrm>
        </p:spPr>
        <p:txBody>
          <a:bodyPr/>
          <a:lstStyle/>
          <a:p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not to do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5153" y="1569613"/>
            <a:ext cx="10515600" cy="4351338"/>
          </a:xfrm>
        </p:spPr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Do not post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don`t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Don`t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trust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everybody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brains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Don`t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post personal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media (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etc. )</a:t>
            </a:r>
          </a:p>
          <a:p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Don`t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bully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151" y="3745282"/>
            <a:ext cx="4860098" cy="243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6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Tips and advice when using social media</vt:lpstr>
      <vt:lpstr>What to do</vt:lpstr>
      <vt:lpstr>What not to do</vt:lpstr>
    </vt:vector>
  </TitlesOfParts>
  <Company>Ålesund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and advice when using social media</dc:title>
  <dc:creator>Karoline Skudal Aase</dc:creator>
  <cp:lastModifiedBy>Susanne Eriksen</cp:lastModifiedBy>
  <cp:revision>6</cp:revision>
  <dcterms:created xsi:type="dcterms:W3CDTF">2018-09-20T08:14:12Z</dcterms:created>
  <dcterms:modified xsi:type="dcterms:W3CDTF">2018-09-26T11:57:21Z</dcterms:modified>
</cp:coreProperties>
</file>