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</p:sldMasterIdLst>
  <p:sldIdLst>
    <p:sldId id="257" r:id="rId2"/>
    <p:sldId id="256" r:id="rId3"/>
    <p:sldId id="258" r:id="rId4"/>
    <p:sldId id="263" r:id="rId5"/>
    <p:sldId id="259" r:id="rId6"/>
    <p:sldId id="264" r:id="rId7"/>
    <p:sldId id="260" r:id="rId8"/>
    <p:sldId id="265" r:id="rId9"/>
    <p:sldId id="261" r:id="rId10"/>
    <p:sldId id="266" r:id="rId11"/>
    <p:sldId id="262" r:id="rId12"/>
    <p:sldId id="267" r:id="rId13"/>
    <p:sldId id="268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2D4F-6E48-4129-88F4-7BADB319A2D0}" type="datetimeFigureOut">
              <a:rPr lang="sk-SK" smtClean="0"/>
              <a:t>1. 12. 2019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9E4F-22E9-4F70-9EE7-4988F0A3F9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993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2D4F-6E48-4129-88F4-7BADB319A2D0}" type="datetimeFigureOut">
              <a:rPr lang="sk-SK" smtClean="0"/>
              <a:t>1. 12. 2019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9E4F-22E9-4F70-9EE7-4988F0A3F9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5180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2D4F-6E48-4129-88F4-7BADB319A2D0}" type="datetimeFigureOut">
              <a:rPr lang="sk-SK" smtClean="0"/>
              <a:t>1. 12. 2019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9E4F-22E9-4F70-9EE7-4988F0A3F9E2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4146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2D4F-6E48-4129-88F4-7BADB319A2D0}" type="datetimeFigureOut">
              <a:rPr lang="sk-SK" smtClean="0"/>
              <a:t>1. 12. 2019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9E4F-22E9-4F70-9EE7-4988F0A3F9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4486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2D4F-6E48-4129-88F4-7BADB319A2D0}" type="datetimeFigureOut">
              <a:rPr lang="sk-SK" smtClean="0"/>
              <a:t>1. 12. 2019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9E4F-22E9-4F70-9EE7-4988F0A3F9E2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2288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2D4F-6E48-4129-88F4-7BADB319A2D0}" type="datetimeFigureOut">
              <a:rPr lang="sk-SK" smtClean="0"/>
              <a:t>1. 12. 2019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9E4F-22E9-4F70-9EE7-4988F0A3F9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4221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2D4F-6E48-4129-88F4-7BADB319A2D0}" type="datetimeFigureOut">
              <a:rPr lang="sk-SK" smtClean="0"/>
              <a:t>1. 12. 2019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9E4F-22E9-4F70-9EE7-4988F0A3F9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6489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2D4F-6E48-4129-88F4-7BADB319A2D0}" type="datetimeFigureOut">
              <a:rPr lang="sk-SK" smtClean="0"/>
              <a:t>1. 12. 2019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9E4F-22E9-4F70-9EE7-4988F0A3F9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695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2D4F-6E48-4129-88F4-7BADB319A2D0}" type="datetimeFigureOut">
              <a:rPr lang="sk-SK" smtClean="0"/>
              <a:t>1. 12. 2019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9E4F-22E9-4F70-9EE7-4988F0A3F9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858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2D4F-6E48-4129-88F4-7BADB319A2D0}" type="datetimeFigureOut">
              <a:rPr lang="sk-SK" smtClean="0"/>
              <a:t>1. 12. 2019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9E4F-22E9-4F70-9EE7-4988F0A3F9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3754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2D4F-6E48-4129-88F4-7BADB319A2D0}" type="datetimeFigureOut">
              <a:rPr lang="sk-SK" smtClean="0"/>
              <a:t>1. 12. 2019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9E4F-22E9-4F70-9EE7-4988F0A3F9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7086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2D4F-6E48-4129-88F4-7BADB319A2D0}" type="datetimeFigureOut">
              <a:rPr lang="sk-SK" smtClean="0"/>
              <a:t>1. 12. 2019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9E4F-22E9-4F70-9EE7-4988F0A3F9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464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2D4F-6E48-4129-88F4-7BADB319A2D0}" type="datetimeFigureOut">
              <a:rPr lang="sk-SK" smtClean="0"/>
              <a:t>1. 12. 2019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9E4F-22E9-4F70-9EE7-4988F0A3F9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861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2D4F-6E48-4129-88F4-7BADB319A2D0}" type="datetimeFigureOut">
              <a:rPr lang="sk-SK" smtClean="0"/>
              <a:t>1. 12. 2019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9E4F-22E9-4F70-9EE7-4988F0A3F9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0204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2D4F-6E48-4129-88F4-7BADB319A2D0}" type="datetimeFigureOut">
              <a:rPr lang="sk-SK" smtClean="0"/>
              <a:t>1. 12. 2019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9E4F-22E9-4F70-9EE7-4988F0A3F9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2745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9E4F-22E9-4F70-9EE7-4988F0A3F9E2}" type="slidenum">
              <a:rPr lang="sk-SK" smtClean="0"/>
              <a:t>‹#›</a:t>
            </a:fld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2D4F-6E48-4129-88F4-7BADB319A2D0}" type="datetimeFigureOut">
              <a:rPr lang="sk-SK" smtClean="0"/>
              <a:t>1. 12. 2019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8105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F2D4F-6E48-4129-88F4-7BADB319A2D0}" type="datetimeFigureOut">
              <a:rPr lang="sk-SK" smtClean="0"/>
              <a:t>1. 12. 2019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9BF9E4F-22E9-4F70-9EE7-4988F0A3F9E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405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043865" y="2566439"/>
            <a:ext cx="9705702" cy="2459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Základní škola Václava </a:t>
            </a:r>
            <a:r>
              <a:rPr lang="sk-SK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Havla</a:t>
            </a:r>
            <a:r>
              <a:rPr lang="sk-SK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Poděbrady</a:t>
            </a:r>
            <a:r>
              <a:rPr lang="sk-SK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Česká republika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Základná škola nár. um. Ľ. </a:t>
            </a:r>
            <a:r>
              <a:rPr lang="sk-SK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Podjavorinskej</a:t>
            </a:r>
            <a:r>
              <a:rPr lang="sk-SK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MŠ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Bzince pod Javorinou, Slovenská republika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632857" y="640080"/>
            <a:ext cx="85277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4400" dirty="0" smtClean="0"/>
              <a:t>Projekt </a:t>
            </a:r>
            <a:r>
              <a:rPr lang="sk-SK" sz="4400" dirty="0" err="1" smtClean="0"/>
              <a:t>eTwinning</a:t>
            </a:r>
            <a:endParaRPr lang="sk-SK" sz="4400" dirty="0" smtClean="0"/>
          </a:p>
          <a:p>
            <a:pPr algn="ctr"/>
            <a:r>
              <a:rPr lang="sk-SK" sz="4400" dirty="0" smtClean="0"/>
              <a:t>7. slovanský zborník  pre najmenších</a:t>
            </a: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136156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98189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1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5. skupina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31" y="2125039"/>
            <a:ext cx="1940718" cy="3881437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10857" r="3015" b="21054"/>
          <a:stretch/>
        </p:blipFill>
        <p:spPr>
          <a:xfrm>
            <a:off x="8020595" y="1531598"/>
            <a:ext cx="3187337" cy="466951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14194" r="2530" b="18174"/>
          <a:stretch/>
        </p:blipFill>
        <p:spPr>
          <a:xfrm>
            <a:off x="548639" y="1562916"/>
            <a:ext cx="3213463" cy="4638199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1932037" y="6215963"/>
            <a:ext cx="77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Matúš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5541565" y="6215963"/>
            <a:ext cx="70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Sarah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9470571" y="6217578"/>
            <a:ext cx="84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Natália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4240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" y="1047205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1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034084" y="3344092"/>
            <a:ext cx="2085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err="1" smtClean="0"/>
              <a:t>Foto</a:t>
            </a:r>
            <a:r>
              <a:rPr lang="sk-SK" dirty="0" smtClean="0"/>
              <a:t>: Tomáš </a:t>
            </a:r>
            <a:r>
              <a:rPr lang="sk-SK" dirty="0" err="1" smtClean="0"/>
              <a:t>Onofrej</a:t>
            </a:r>
            <a:endParaRPr lang="sk-SK" dirty="0" smtClean="0"/>
          </a:p>
          <a:p>
            <a:pPr algn="ctr"/>
            <a:endParaRPr lang="sk-SK" dirty="0"/>
          </a:p>
          <a:p>
            <a:pPr algn="ctr"/>
            <a:r>
              <a:rPr lang="sk-SK" dirty="0" smtClean="0"/>
              <a:t>Október 2019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4284617" y="1959429"/>
            <a:ext cx="3584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Ďakujeme za pozornosť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303683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0" y="2347218"/>
            <a:ext cx="10683875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7. trieda</a:t>
            </a: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Základná </a:t>
            </a:r>
            <a:r>
              <a:rPr lang="sk-SK" dirty="0"/>
              <a:t>škola nár. um. Ľ. </a:t>
            </a:r>
            <a:r>
              <a:rPr lang="sk-SK" dirty="0" err="1"/>
              <a:t>Podjavorinskej</a:t>
            </a:r>
            <a:r>
              <a:rPr lang="sk-SK" dirty="0"/>
              <a:t> s MŠ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Bzince </a:t>
            </a:r>
            <a:r>
              <a:rPr lang="sk-SK" dirty="0"/>
              <a:t>pod Javorinou,  </a:t>
            </a:r>
            <a:r>
              <a:rPr lang="sk-SK" dirty="0" smtClean="0"/>
              <a:t>Slovenská republika</a:t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>7. trieda</a:t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3113845" y="1577777"/>
            <a:ext cx="42198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4400" dirty="0" smtClean="0"/>
              <a:t>Predstavujeme sa</a:t>
            </a: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296204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1. skupina</a:t>
            </a:r>
            <a:endParaRPr lang="sk-SK" dirty="0"/>
          </a:p>
        </p:txBody>
      </p:sp>
      <p:pic>
        <p:nvPicPr>
          <p:cNvPr id="14" name="Zástupný objekt pre obsah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92" y="1727946"/>
            <a:ext cx="1940718" cy="3881437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12190" r="9111" b="28762"/>
          <a:stretch/>
        </p:blipFill>
        <p:spPr>
          <a:xfrm>
            <a:off x="1191953" y="1802673"/>
            <a:ext cx="2913017" cy="404948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3" t="20961" r="2360" b="20563"/>
          <a:stretch/>
        </p:blipFill>
        <p:spPr>
          <a:xfrm>
            <a:off x="8349342" y="1727946"/>
            <a:ext cx="3004458" cy="4010297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5608480" y="6067859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Lilly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2364377" y="6077273"/>
            <a:ext cx="78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Tomáš</a:t>
            </a:r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9705703" y="5917328"/>
            <a:ext cx="69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Katka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6626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" y="851263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                 2. skupina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12953" r="4079" b="21905"/>
          <a:stretch/>
        </p:blipFill>
        <p:spPr>
          <a:xfrm>
            <a:off x="8505829" y="1742941"/>
            <a:ext cx="3161211" cy="446749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1048" b="23048"/>
          <a:stretch/>
        </p:blipFill>
        <p:spPr>
          <a:xfrm>
            <a:off x="699506" y="1690688"/>
            <a:ext cx="3277689" cy="451975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t="16476" b="20286"/>
          <a:stretch/>
        </p:blipFill>
        <p:spPr>
          <a:xfrm>
            <a:off x="4773614" y="1690688"/>
            <a:ext cx="3107871" cy="4336869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557466" y="6309359"/>
            <a:ext cx="790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Marko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5606067" y="6212223"/>
            <a:ext cx="885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Markus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9627325" y="6309359"/>
            <a:ext cx="126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Jakub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0059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" y="95576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5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3. skupina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52" y="2010091"/>
            <a:ext cx="1940718" cy="3881437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12581" b="25514"/>
          <a:stretch/>
        </p:blipFill>
        <p:spPr>
          <a:xfrm>
            <a:off x="8059782" y="1932599"/>
            <a:ext cx="3048914" cy="424542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6" t="18716" r="5913" b="22427"/>
          <a:stretch/>
        </p:blipFill>
        <p:spPr>
          <a:xfrm>
            <a:off x="653142" y="1932599"/>
            <a:ext cx="2913017" cy="4036423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1633782" y="6219325"/>
            <a:ext cx="951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Vaneska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5321874" y="6320988"/>
            <a:ext cx="98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Simonka</a:t>
            </a:r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9317178" y="632098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Erik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9122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2" y="113864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6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4. skupina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71" y="2031024"/>
            <a:ext cx="1940718" cy="3881437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t="12010" b="18095"/>
          <a:stretch/>
        </p:blipFill>
        <p:spPr>
          <a:xfrm>
            <a:off x="1071154" y="1874630"/>
            <a:ext cx="3057422" cy="451169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14667" b="17905"/>
          <a:stretch/>
        </p:blipFill>
        <p:spPr>
          <a:xfrm>
            <a:off x="8063423" y="2031024"/>
            <a:ext cx="3079194" cy="4355305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2286001" y="6385605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Michal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5666907" y="6367527"/>
            <a:ext cx="85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Nikolas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9405258" y="6397961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Martin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9356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</TotalTime>
  <Words>76</Words>
  <Application>Microsoft Office PowerPoint</Application>
  <PresentationFormat>Širokouhlá</PresentationFormat>
  <Paragraphs>32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Wingdings 3</vt:lpstr>
      <vt:lpstr>Fazeta</vt:lpstr>
      <vt:lpstr>Prezentácia programu PowerPoint</vt:lpstr>
      <vt:lpstr> 7. trieda  Základná škola nár. um. Ľ. Podjavorinskej s MŠ  Bzince pod Javorinou,  Slovenská republika        7. trieda  </vt:lpstr>
      <vt:lpstr>1. skupina</vt:lpstr>
      <vt:lpstr>Prezentácia programu PowerPoint</vt:lpstr>
      <vt:lpstr>                 2. skupina</vt:lpstr>
      <vt:lpstr>Prezentácia programu PowerPoint</vt:lpstr>
      <vt:lpstr>3. skupina</vt:lpstr>
      <vt:lpstr>Prezentácia programu PowerPoint</vt:lpstr>
      <vt:lpstr>4. skupina</vt:lpstr>
      <vt:lpstr>Prezentácia programu PowerPoint</vt:lpstr>
      <vt:lpstr>5. skupina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Ľudmila Šupáková</dc:creator>
  <cp:lastModifiedBy>Ľudmila Šupáková</cp:lastModifiedBy>
  <cp:revision>9</cp:revision>
  <dcterms:created xsi:type="dcterms:W3CDTF">2019-12-01T18:07:40Z</dcterms:created>
  <dcterms:modified xsi:type="dcterms:W3CDTF">2019-12-01T19:15:46Z</dcterms:modified>
</cp:coreProperties>
</file>