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72" r:id="rId8"/>
    <p:sldId id="261" r:id="rId9"/>
    <p:sldId id="262" r:id="rId10"/>
    <p:sldId id="263" r:id="rId11"/>
    <p:sldId id="264" r:id="rId12"/>
    <p:sldId id="267" r:id="rId13"/>
    <p:sldId id="271" r:id="rId14"/>
    <p:sldId id="268" r:id="rId15"/>
    <p:sldId id="266" r:id="rId16"/>
    <p:sldId id="269" r:id="rId17"/>
    <p:sldId id="270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035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424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37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3352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623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039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84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201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9203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8690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9949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AD822-CDDB-43BC-A3AF-31E8564F565E}" type="datetimeFigureOut">
              <a:rPr lang="sk-SK" smtClean="0"/>
              <a:t>22. 6. 2020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7D6EE-C196-444E-BF32-F1EA64810E6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340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84365" y="416969"/>
            <a:ext cx="9144000" cy="2387600"/>
          </a:xfrm>
        </p:spPr>
        <p:txBody>
          <a:bodyPr/>
          <a:lstStyle/>
          <a:p>
            <a:r>
              <a:rPr lang="sk-SK" b="1" dirty="0" smtClean="0"/>
              <a:t>Doba </a:t>
            </a:r>
            <a:r>
              <a:rPr lang="sk-SK" b="1" dirty="0" err="1" smtClean="0"/>
              <a:t>rúšková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4365" y="3040335"/>
            <a:ext cx="9144000" cy="1655762"/>
          </a:xfrm>
        </p:spPr>
        <p:txBody>
          <a:bodyPr/>
          <a:lstStyle/>
          <a:p>
            <a:r>
              <a:rPr lang="sk-SK" dirty="0" smtClean="0"/>
              <a:t>Od 16. marca sme v karanténe a všade sa pohybujeme v rúškach. Takto nám svedčia...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3618411" y="5029200"/>
            <a:ext cx="5360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Projekt </a:t>
            </a:r>
            <a:r>
              <a:rPr lang="sk-SK" dirty="0" err="1" smtClean="0"/>
              <a:t>eTwinning</a:t>
            </a:r>
            <a:endParaRPr lang="sk-SK" dirty="0" smtClean="0"/>
          </a:p>
          <a:p>
            <a:r>
              <a:rPr lang="sk-SK" dirty="0" smtClean="0"/>
              <a:t>ZŠ nár. um. Ľ. </a:t>
            </a:r>
            <a:r>
              <a:rPr lang="sk-SK" dirty="0" err="1" smtClean="0"/>
              <a:t>Podjavorinskej</a:t>
            </a:r>
            <a:r>
              <a:rPr lang="sk-SK" dirty="0" smtClean="0"/>
              <a:t> s MŠ Bzince pod Javorinou</a:t>
            </a:r>
          </a:p>
        </p:txBody>
      </p:sp>
    </p:spTree>
    <p:extLst>
      <p:ext uri="{BB962C8B-B14F-4D97-AF65-F5344CB8AC3E}">
        <p14:creationId xmlns:p14="http://schemas.microsoft.com/office/powerpoint/2010/main" val="26665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2775857"/>
            <a:ext cx="5442858" cy="4082143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6766" cy="432380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31874" y="4816928"/>
            <a:ext cx="58853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Simona a jej krásna a verná </a:t>
            </a:r>
            <a:r>
              <a:rPr lang="sk-SK" sz="2800" dirty="0" err="1" smtClean="0"/>
              <a:t>Merry</a:t>
            </a:r>
            <a:r>
              <a:rPr lang="sk-SK" sz="2800" dirty="0" smtClean="0"/>
              <a:t>.</a:t>
            </a:r>
          </a:p>
          <a:p>
            <a:r>
              <a:rPr lang="sk-SK" sz="2800" dirty="0" smtClean="0"/>
              <a:t>Karanténa v záhrade a v jarnej prírode. </a:t>
            </a:r>
          </a:p>
          <a:p>
            <a:r>
              <a:rPr lang="sk-SK" sz="2800" dirty="0" smtClean="0"/>
              <a:t>Krásne je u nás...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98507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26" y="248944"/>
            <a:ext cx="8503920" cy="660905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64978" y="1436913"/>
            <a:ext cx="28910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Tomáš a jeho Laky.</a:t>
            </a:r>
          </a:p>
          <a:p>
            <a:r>
              <a:rPr lang="sk-SK" sz="2800" dirty="0" smtClean="0"/>
              <a:t>Krásne úsmevy!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47372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133655"/>
            <a:ext cx="7870200" cy="6541465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48195" y="2204058"/>
            <a:ext cx="324614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Katka?</a:t>
            </a:r>
          </a:p>
          <a:p>
            <a:r>
              <a:rPr lang="sk-SK" sz="2800" dirty="0" smtClean="0"/>
              <a:t>Veru Katka! </a:t>
            </a:r>
          </a:p>
          <a:p>
            <a:r>
              <a:rPr lang="sk-SK" sz="2800" dirty="0" smtClean="0"/>
              <a:t>Tiež na nepoznanie...</a:t>
            </a:r>
          </a:p>
          <a:p>
            <a:r>
              <a:rPr lang="sk-SK" sz="2800" dirty="0" smtClean="0"/>
              <a:t>Krásne rúško!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86738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" t="6096" r="6835" b="4190"/>
          <a:stretch/>
        </p:blipFill>
        <p:spPr>
          <a:xfrm>
            <a:off x="5444491" y="457200"/>
            <a:ext cx="4849041" cy="615260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36023" y="1946366"/>
            <a:ext cx="32522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 smtClean="0"/>
              <a:t>Sarah</a:t>
            </a:r>
            <a:r>
              <a:rPr lang="sk-SK" sz="2800" dirty="0" smtClean="0"/>
              <a:t> – rúško jej tiež </a:t>
            </a:r>
          </a:p>
          <a:p>
            <a:r>
              <a:rPr lang="sk-SK" sz="2800" dirty="0"/>
              <a:t>p</a:t>
            </a:r>
            <a:r>
              <a:rPr lang="sk-SK" sz="2800" dirty="0" smtClean="0"/>
              <a:t>ristane... 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6244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074" y="130630"/>
            <a:ext cx="4380412" cy="657061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 flipH="1">
            <a:off x="542108" y="1972492"/>
            <a:ext cx="29456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A pani učiteľka triedna v krásnom učiteľskom rúšku...</a:t>
            </a:r>
          </a:p>
          <a:p>
            <a:r>
              <a:rPr lang="sk-SK" sz="2800" dirty="0" smtClean="0"/>
              <a:t>A tá lúka!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0928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19"/>
          <a:stretch/>
        </p:blipFill>
        <p:spPr>
          <a:xfrm>
            <a:off x="2756263" y="1005840"/>
            <a:ext cx="9000308" cy="565785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00446" y="1985554"/>
            <a:ext cx="19620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...a ďalšia </a:t>
            </a:r>
          </a:p>
          <a:p>
            <a:r>
              <a:rPr lang="sk-SK" sz="2800" dirty="0" smtClean="0"/>
              <a:t>p. učiteľka...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4933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015" y="117565"/>
            <a:ext cx="6982180" cy="668491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86647" y="2834640"/>
            <a:ext cx="418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Neboj sa, azda už čoskoro...</a:t>
            </a:r>
            <a:endParaRPr lang="sk-SK" sz="2800" dirty="0"/>
          </a:p>
        </p:txBody>
      </p:sp>
      <p:sp>
        <p:nvSpPr>
          <p:cNvPr id="4" name="Obdĺžnik 3"/>
          <p:cNvSpPr/>
          <p:nvPr/>
        </p:nvSpPr>
        <p:spPr>
          <a:xfrm>
            <a:off x="679961" y="968718"/>
            <a:ext cx="3400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1" i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Bez komentára...</a:t>
            </a:r>
            <a:endParaRPr lang="sk-SK" sz="3600" b="1" i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72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96388" y="666206"/>
            <a:ext cx="108160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Po takmer troch mesiacoch sa karanténne opatrenia uvoľňujú, </a:t>
            </a:r>
          </a:p>
          <a:p>
            <a:r>
              <a:rPr lang="sk-SK" sz="2800" dirty="0" smtClean="0"/>
              <a:t>rúška už nie sú </a:t>
            </a:r>
            <a:r>
              <a:rPr lang="sk-SK" sz="2800" dirty="0"/>
              <a:t> </a:t>
            </a:r>
            <a:r>
              <a:rPr lang="sk-SK" sz="2800" dirty="0" smtClean="0"/>
              <a:t>vonku povinné. </a:t>
            </a:r>
          </a:p>
          <a:p>
            <a:r>
              <a:rPr lang="sk-SK" sz="2800" dirty="0" smtClean="0"/>
              <a:t>Pôjdeme sa ešte pozrieť do školy. Vyhodnotíme náš projekt, prečítame si celý zborník, ktorý sme vytvorili. </a:t>
            </a:r>
          </a:p>
          <a:p>
            <a:r>
              <a:rPr lang="sk-SK" sz="2800" dirty="0" smtClean="0"/>
              <a:t>Trocha sa porozprávame, aby sme nezabudli, že končíme 7. ročník.</a:t>
            </a:r>
          </a:p>
          <a:p>
            <a:r>
              <a:rPr lang="sk-SK" sz="2800" dirty="0"/>
              <a:t>O</a:t>
            </a:r>
            <a:r>
              <a:rPr lang="sk-SK" sz="2800" dirty="0" smtClean="0"/>
              <a:t>dovzdáme učebnice a potom už naozajstné prázdniny...  </a:t>
            </a:r>
          </a:p>
          <a:p>
            <a:r>
              <a:rPr lang="sk-SK" sz="2800" dirty="0" smtClean="0"/>
              <a:t>Dúfame, že na dobu </a:t>
            </a:r>
            <a:r>
              <a:rPr lang="sk-SK" sz="2800" dirty="0" err="1" smtClean="0"/>
              <a:t>rúškovú</a:t>
            </a:r>
            <a:r>
              <a:rPr lang="sk-SK" sz="2800" dirty="0" smtClean="0"/>
              <a:t> budeme už len spomínať. </a:t>
            </a:r>
          </a:p>
          <a:p>
            <a:r>
              <a:rPr lang="sk-SK" sz="2800" dirty="0" smtClean="0"/>
              <a:t>Držme si palce! Dodržujme pravidlá a správajme sa zodpovedne!</a:t>
            </a:r>
          </a:p>
          <a:p>
            <a:r>
              <a:rPr lang="sk-SK" sz="2800" dirty="0" smtClean="0"/>
              <a:t>Pozdravujeme Vás, kamaráti v </a:t>
            </a:r>
            <a:r>
              <a:rPr lang="sk-SK" sz="2800" dirty="0" err="1" smtClean="0"/>
              <a:t>Poděbradoch</a:t>
            </a:r>
            <a:r>
              <a:rPr lang="sk-SK" sz="2800" dirty="0" smtClean="0"/>
              <a:t>.</a:t>
            </a:r>
            <a:endParaRPr lang="sk-SK" sz="2800" dirty="0"/>
          </a:p>
        </p:txBody>
      </p:sp>
      <p:sp>
        <p:nvSpPr>
          <p:cNvPr id="3" name="BlokTextu 2"/>
          <p:cNvSpPr txBox="1"/>
          <p:nvPr/>
        </p:nvSpPr>
        <p:spPr>
          <a:xfrm>
            <a:off x="5316583" y="5016137"/>
            <a:ext cx="1760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Foto</a:t>
            </a:r>
            <a:r>
              <a:rPr lang="sk-SK" dirty="0" smtClean="0"/>
              <a:t>: žiaci 7. roč.</a:t>
            </a:r>
          </a:p>
          <a:p>
            <a:r>
              <a:rPr lang="sk-SK" dirty="0" smtClean="0"/>
              <a:t>Autor: Ľ.Š.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744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22" y="117566"/>
            <a:ext cx="5152383" cy="685800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" y="3114674"/>
            <a:ext cx="5982789" cy="3365319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587828" y="1267097"/>
            <a:ext cx="5784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err="1" smtClean="0"/>
              <a:t>Lilly</a:t>
            </a:r>
            <a:r>
              <a:rPr lang="sk-SK" sz="2800" dirty="0" smtClean="0"/>
              <a:t> je veľmi tvorivá...a dobrá herečka!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34261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2" y="381000"/>
            <a:ext cx="4572000" cy="60960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822960" y="1606732"/>
            <a:ext cx="414004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Marko a jeho pekné rúško, </a:t>
            </a:r>
          </a:p>
          <a:p>
            <a:r>
              <a:rPr lang="sk-SK" sz="2800" dirty="0" smtClean="0"/>
              <a:t>vlastne tvárová </a:t>
            </a:r>
            <a:r>
              <a:rPr lang="sk-SK" sz="2800" dirty="0" err="1" smtClean="0"/>
              <a:t>polomaska</a:t>
            </a:r>
            <a:r>
              <a:rPr lang="sk-SK" sz="2800" dirty="0" smtClean="0"/>
              <a:t>.</a:t>
            </a:r>
          </a:p>
          <a:p>
            <a:r>
              <a:rPr lang="sk-SK" sz="2800" dirty="0" smtClean="0"/>
              <a:t>Pristane mu.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6744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7245" y="1028336"/>
            <a:ext cx="6444343" cy="4833257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78823" y="1920240"/>
            <a:ext cx="39019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Toto je Martin. </a:t>
            </a:r>
          </a:p>
          <a:p>
            <a:r>
              <a:rPr lang="sk-SK" sz="2800" dirty="0" smtClean="0"/>
              <a:t>Ani by sme ho </a:t>
            </a:r>
            <a:r>
              <a:rPr lang="sk-SK" sz="2800" dirty="0" smtClean="0"/>
              <a:t>nepoznali</a:t>
            </a:r>
            <a:r>
              <a:rPr lang="sk-SK" sz="2800" dirty="0"/>
              <a:t>.</a:t>
            </a:r>
            <a:r>
              <a:rPr lang="sk-SK" sz="2800" dirty="0" smtClean="0"/>
              <a:t> </a:t>
            </a:r>
            <a:endParaRPr lang="sk-SK" sz="2800" dirty="0"/>
          </a:p>
          <a:p>
            <a:r>
              <a:rPr lang="sk-SK" sz="2800" dirty="0" smtClean="0"/>
              <a:t>Je akýsi vážny...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6529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9"/>
          <a:stretch/>
        </p:blipFill>
        <p:spPr>
          <a:xfrm>
            <a:off x="152400" y="192677"/>
            <a:ext cx="8364583" cy="666532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516983" y="2617397"/>
            <a:ext cx="3566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Vanesa </a:t>
            </a:r>
            <a:r>
              <a:rPr lang="sk-SK" sz="2800" dirty="0" smtClean="0"/>
              <a:t>v jej veselom </a:t>
            </a:r>
          </a:p>
          <a:p>
            <a:r>
              <a:rPr lang="sk-SK" sz="2800" dirty="0"/>
              <a:t>k</a:t>
            </a:r>
            <a:r>
              <a:rPr lang="sk-SK" sz="2800" dirty="0" smtClean="0"/>
              <a:t>vetinkovom rúšku.</a:t>
            </a:r>
          </a:p>
          <a:p>
            <a:r>
              <a:rPr lang="sk-SK" sz="2800" dirty="0" smtClean="0"/>
              <a:t>Zmenila sa</a:t>
            </a:r>
            <a:r>
              <a:rPr lang="sk-SK" sz="2800" dirty="0"/>
              <a:t>.</a:t>
            </a:r>
            <a:endParaRPr lang="sk-SK" sz="2800" dirty="0" smtClean="0"/>
          </a:p>
          <a:p>
            <a:r>
              <a:rPr lang="sk-SK" sz="2800" dirty="0" smtClean="0"/>
              <a:t>Ani poznať ju nebudeme</a:t>
            </a:r>
            <a:r>
              <a:rPr lang="sk-SK" dirty="0" smtClean="0"/>
              <a:t>...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2297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52" y="91440"/>
            <a:ext cx="4947557" cy="6596743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96006" y="1776549"/>
            <a:ext cx="56913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Michal na svojom chodníku, </a:t>
            </a:r>
            <a:endParaRPr lang="sk-SK" sz="2800" dirty="0" smtClean="0"/>
          </a:p>
          <a:p>
            <a:r>
              <a:rPr lang="sk-SK" sz="2800" dirty="0" smtClean="0"/>
              <a:t>ktorý </a:t>
            </a:r>
            <a:r>
              <a:rPr lang="sk-SK" sz="2800" dirty="0" smtClean="0"/>
              <a:t>si upravil </a:t>
            </a:r>
            <a:r>
              <a:rPr lang="sk-SK" sz="2800" dirty="0" smtClean="0"/>
              <a:t>na </a:t>
            </a:r>
            <a:r>
              <a:rPr lang="sk-SK" sz="2800" dirty="0" smtClean="0"/>
              <a:t>bezpečné jazdenie. </a:t>
            </a:r>
          </a:p>
          <a:p>
            <a:r>
              <a:rPr lang="sk-SK" sz="2800" dirty="0" smtClean="0"/>
              <a:t>Verný </a:t>
            </a:r>
            <a:r>
              <a:rPr lang="sk-SK" sz="2800" dirty="0" err="1" smtClean="0"/>
              <a:t>Dixi</a:t>
            </a:r>
            <a:r>
              <a:rPr lang="sk-SK" sz="2800" dirty="0" smtClean="0"/>
              <a:t> stále v </a:t>
            </a:r>
            <a:r>
              <a:rPr lang="sk-SK" sz="2800" dirty="0" smtClean="0"/>
              <a:t>pätách.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90930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8" r="8519"/>
          <a:stretch/>
        </p:blipFill>
        <p:spPr>
          <a:xfrm>
            <a:off x="4151267" y="431075"/>
            <a:ext cx="4705350" cy="610035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87828" y="2050870"/>
            <a:ext cx="2832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A toto je... Matúš!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83141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23" y="117566"/>
            <a:ext cx="5412569" cy="674043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914401" y="1998617"/>
            <a:ext cx="4645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Natália a jej kamarát najmilší...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69524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1"/>
          <a:stretch/>
        </p:blipFill>
        <p:spPr>
          <a:xfrm>
            <a:off x="2651760" y="836023"/>
            <a:ext cx="9235440" cy="565785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1418179"/>
            <a:ext cx="262071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 smtClean="0"/>
              <a:t>Nikolas </a:t>
            </a:r>
          </a:p>
          <a:p>
            <a:r>
              <a:rPr lang="sk-SK" sz="2800" dirty="0"/>
              <a:t>n</a:t>
            </a:r>
            <a:r>
              <a:rPr lang="sk-SK" sz="2800" dirty="0" smtClean="0"/>
              <a:t>a bicykli a</a:t>
            </a:r>
          </a:p>
          <a:p>
            <a:r>
              <a:rPr lang="sk-SK" sz="2800" dirty="0"/>
              <a:t>p</a:t>
            </a:r>
            <a:r>
              <a:rPr lang="sk-SK" sz="2800" dirty="0" smtClean="0"/>
              <a:t>re istotu rúško.</a:t>
            </a:r>
          </a:p>
          <a:p>
            <a:r>
              <a:rPr lang="sk-SK" sz="2800" dirty="0" smtClean="0"/>
              <a:t>Vtedy ešte </a:t>
            </a:r>
          </a:p>
          <a:p>
            <a:r>
              <a:rPr lang="sk-SK" sz="2800" dirty="0" smtClean="0"/>
              <a:t>podľa pravidiel...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01866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305</Words>
  <Application>Microsoft Office PowerPoint</Application>
  <PresentationFormat>Širokouhlá</PresentationFormat>
  <Paragraphs>52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Doba rúšková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Doba rúšková</dc:title>
  <dc:creator>Ľudmila Šupáková</dc:creator>
  <cp:lastModifiedBy>Ľudmila Šupáková</cp:lastModifiedBy>
  <cp:revision>16</cp:revision>
  <dcterms:created xsi:type="dcterms:W3CDTF">2020-06-20T19:35:51Z</dcterms:created>
  <dcterms:modified xsi:type="dcterms:W3CDTF">2020-06-22T19:33:30Z</dcterms:modified>
</cp:coreProperties>
</file>