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1C9BD0-8E8B-4AB5-A64E-6F91113B86F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FE8F1-1BDF-4119-9639-D67E01C32350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My </a:t>
            </a:r>
            <a:r>
              <a:rPr lang="pl-PL" dirty="0" err="1" smtClean="0"/>
              <a:t>village</a:t>
            </a:r>
            <a:r>
              <a:rPr lang="pl-PL" dirty="0" smtClean="0"/>
              <a:t> Dzimierz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Ola from Pstrążna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           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in Dzimierz</a:t>
            </a:r>
            <a:endParaRPr lang="pl-PL" dirty="0"/>
          </a:p>
        </p:txBody>
      </p:sp>
      <p:pic>
        <p:nvPicPr>
          <p:cNvPr id="4" name="Symbol zastępczy zawartości 3" descr="zdjecie,600,374137,20130505,palac-w-dzimierzu-pochodzi-z-konca-xix-w-budynek-murowany-z-cegly-potynkowany-wzniesiony-na-rzucie-prostokata-podpiwnicz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64904"/>
            <a:ext cx="4320480" cy="3240360"/>
          </a:xfrm>
        </p:spPr>
      </p:pic>
      <p:pic>
        <p:nvPicPr>
          <p:cNvPr id="5" name="Obraz 4" descr="20110925190808_c059d4cbce0863019a1e9c9b071efd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64904"/>
            <a:ext cx="4276344" cy="3179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crest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herb-dzimier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120680" cy="4344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My </a:t>
            </a:r>
            <a:r>
              <a:rPr lang="pl-PL" dirty="0" err="1" smtClean="0"/>
              <a:t>favourite</a:t>
            </a:r>
            <a:r>
              <a:rPr lang="pl-PL" dirty="0" smtClean="0"/>
              <a:t> shop in Dzimierz   </a:t>
            </a:r>
            <a:endParaRPr lang="pl-PL" dirty="0"/>
          </a:p>
        </p:txBody>
      </p:sp>
      <p:pic>
        <p:nvPicPr>
          <p:cNvPr id="4" name="Symbol zastępczy zawartości 3" descr="375808847_1_261x203_dom-do-sprzedania-rydulto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7920879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/>
              <a:t>c</a:t>
            </a:r>
            <a:r>
              <a:rPr lang="pl-PL" dirty="0" err="1" smtClean="0"/>
              <a:t>hapel</a:t>
            </a:r>
            <a:r>
              <a:rPr lang="pl-PL" dirty="0" smtClean="0"/>
              <a:t> in Dzimierz</a:t>
            </a:r>
            <a:endParaRPr lang="pl-PL" dirty="0"/>
          </a:p>
        </p:txBody>
      </p:sp>
      <p:pic>
        <p:nvPicPr>
          <p:cNvPr id="4" name="Symbol zastępczy zawartości 3" descr="kapliczka-w-dzimierz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662473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/>
              <a:t>p</a:t>
            </a:r>
            <a:r>
              <a:rPr lang="pl-PL" dirty="0" err="1" smtClean="0"/>
              <a:t>laying</a:t>
            </a:r>
            <a:r>
              <a:rPr lang="pl-PL" dirty="0" smtClean="0"/>
              <a:t> field </a:t>
            </a:r>
            <a:endParaRPr lang="pl-PL" dirty="0"/>
          </a:p>
        </p:txBody>
      </p:sp>
      <p:pic>
        <p:nvPicPr>
          <p:cNvPr id="4" name="Symbol zastępczy zawartości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935163"/>
            <a:ext cx="806489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THE END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                 </a:t>
            </a:r>
            <a:endParaRPr lang="pl-PL" dirty="0"/>
          </a:p>
        </p:txBody>
      </p:sp>
      <p:pic>
        <p:nvPicPr>
          <p:cNvPr id="4" name="Obraz 3" descr="sliczne-dzieci-macha-reka-400-31201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7488832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32</Words>
  <Application>Microsoft Office PowerPoint</Application>
  <PresentationFormat>Pokaz na ekranie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Przepływ</vt:lpstr>
      <vt:lpstr>My village Dzimierz  </vt:lpstr>
      <vt:lpstr>              Our palace in Dzimierz</vt:lpstr>
      <vt:lpstr>                   Our crest </vt:lpstr>
      <vt:lpstr>My favourite shop in Dzimierz   </vt:lpstr>
      <vt:lpstr>          Our chapel in Dzimierz</vt:lpstr>
      <vt:lpstr>      Our playing field </vt:lpstr>
      <vt:lpstr>                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 Dzimierz</dc:title>
  <dc:creator>Ola</dc:creator>
  <cp:lastModifiedBy>SzkolaPstrazna</cp:lastModifiedBy>
  <cp:revision>12</cp:revision>
  <dcterms:created xsi:type="dcterms:W3CDTF">2017-03-19T09:50:53Z</dcterms:created>
  <dcterms:modified xsi:type="dcterms:W3CDTF">2017-03-21T07:57:50Z</dcterms:modified>
</cp:coreProperties>
</file>