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71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CAA47-0F1F-409B-B871-D4D27F1FEC5A}" type="datetimeFigureOut">
              <a:rPr lang="pl-PL" smtClean="0"/>
              <a:pPr/>
              <a:t>2017-03-23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3DD81-C2D4-4DC4-A0EE-5818974DB7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85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3DD81-C2D4-4DC4-A0EE-5818974DB7C6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2017-03-23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2017-03-23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2017-03-23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2017-03-23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2017-03-23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2017-03-23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2017-03-23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sz="6600" dirty="0" smtClean="0"/>
              <a:t>Pstrążna</a:t>
            </a: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508104" y="5589240"/>
            <a:ext cx="3380928" cy="1008112"/>
          </a:xfrm>
        </p:spPr>
        <p:txBody>
          <a:bodyPr>
            <a:normAutofit/>
          </a:bodyPr>
          <a:lstStyle/>
          <a:p>
            <a:endParaRPr lang="pl-PL" sz="2400" dirty="0"/>
          </a:p>
          <a:p>
            <a:r>
              <a:rPr lang="pl-PL" sz="2400" dirty="0" smtClean="0"/>
              <a:t>Anna </a:t>
            </a:r>
            <a:r>
              <a:rPr lang="pl-PL" sz="2400" dirty="0" smtClean="0"/>
              <a:t>Waliczek</a:t>
            </a:r>
            <a:endParaRPr lang="pl-PL" sz="2400" dirty="0"/>
          </a:p>
        </p:txBody>
      </p:sp>
      <p:pic>
        <p:nvPicPr>
          <p:cNvPr id="16386" name="Picture 2" descr="Zdj&amp;eogon;cie u&amp;zdot;ytkownika Pstr&amp;aogon;&amp;zdot;n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08919"/>
            <a:ext cx="4968552" cy="330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136904" cy="8640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Near the church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there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is 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a fire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station</a:t>
            </a:r>
            <a:endParaRPr lang="en-US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9218" name="Picture 2" descr="http://lyskihost.beep.pl/container/DSC_1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677933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N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ext to the fire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station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our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health </a:t>
            </a:r>
            <a:r>
              <a:rPr lang="en-US" b="0" cap="none" dirty="0" err="1" smtClean="0">
                <a:ln>
                  <a:noFill/>
                </a:ln>
                <a:solidFill>
                  <a:schemeClr val="tx1"/>
                </a:solidFill>
              </a:rPr>
              <a:t>cen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tre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is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located</a:t>
            </a:r>
            <a:endParaRPr lang="pl-PL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osrodki_zdrowia,1579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26749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356992"/>
            <a:ext cx="5761727" cy="329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There are a lot of woods where you can spend your leisure time walking</a:t>
            </a:r>
            <a:endParaRPr lang="pl-PL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7075"/>
            <a:ext cx="7239000" cy="407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843528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In front of the forest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there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is 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a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restaurant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, 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where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 food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is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delicious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rybaczowka-z-zewnatr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454361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331640" y="2204864"/>
            <a:ext cx="5904656" cy="136815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pl-PL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End</a:t>
            </a:r>
            <a:r>
              <a:rPr lang="pl-PL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536504" cy="504056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Pstrążna – i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s a 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small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village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in 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</a:rPr>
              <a:t>Poland.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72816"/>
            <a:ext cx="362262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cap="none" dirty="0" err="1" smtClean="0">
                <a:ln>
                  <a:noFill/>
                </a:ln>
                <a:solidFill>
                  <a:schemeClr val="tx1"/>
                </a:solidFill>
              </a:rPr>
              <a:t>Pstrążna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 is located near </a:t>
            </a:r>
            <a:r>
              <a:rPr lang="en-US" b="0" cap="none" dirty="0" err="1" smtClean="0">
                <a:ln>
                  <a:noFill/>
                </a:ln>
                <a:solidFill>
                  <a:schemeClr val="tx1"/>
                </a:solidFill>
              </a:rPr>
              <a:t>Dzimierz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 descr="59311336588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7632171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The name </a:t>
            </a:r>
            <a:r>
              <a:rPr lang="en-US" b="0" cap="none" dirty="0" err="1" smtClean="0">
                <a:ln>
                  <a:noFill/>
                </a:ln>
                <a:solidFill>
                  <a:schemeClr val="tx1"/>
                </a:solidFill>
              </a:rPr>
              <a:t>Pstrążna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means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 the place 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of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trout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 in the Suminka River</a:t>
            </a:r>
            <a:endParaRPr lang="pl-PL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205653_pstragi_wyskok_woda_kro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3915"/>
            <a:ext cx="7239000" cy="4078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612576" y="332656"/>
            <a:ext cx="8147248" cy="11569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7744" y="1556792"/>
            <a:ext cx="3687092" cy="4394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0" y="332656"/>
            <a:ext cx="802838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</a:pPr>
            <a:r>
              <a:rPr lang="pl-PL" sz="4400" dirty="0" err="1" smtClean="0">
                <a:latin typeface="+mj-lt"/>
                <a:ea typeface="+mj-ea"/>
                <a:cs typeface="+mj-cs"/>
              </a:rPr>
              <a:t>Our</a:t>
            </a:r>
            <a:r>
              <a:rPr lang="pl-PL" sz="4400" dirty="0" smtClean="0">
                <a:latin typeface="+mj-lt"/>
                <a:ea typeface="+mj-ea"/>
                <a:cs typeface="+mj-cs"/>
              </a:rPr>
              <a:t> </a:t>
            </a:r>
            <a:r>
              <a:rPr lang="pl-PL" sz="4400" dirty="0" smtClean="0">
                <a:latin typeface="+mj-lt"/>
                <a:ea typeface="+mj-ea"/>
                <a:cs typeface="+mj-cs"/>
              </a:rPr>
              <a:t>herb </a:t>
            </a:r>
            <a:r>
              <a:rPr lang="en-US" sz="4400" dirty="0" smtClean="0">
                <a:latin typeface="+mj-lt"/>
              </a:rPr>
              <a:t>presents a fisherman on a blue background, carrying two buckets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Saint 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Nicholas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’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pl-PL" b="0" cap="none" dirty="0">
                <a:ln>
                  <a:noFill/>
                </a:ln>
                <a:solidFill>
                  <a:schemeClr val="tx1"/>
                </a:solidFill>
              </a:rPr>
              <a:t>C</a:t>
            </a:r>
            <a:r>
              <a:rPr lang="en-US" b="0" cap="none" dirty="0" err="1" smtClean="0">
                <a:ln>
                  <a:noFill/>
                </a:ln>
                <a:solidFill>
                  <a:schemeClr val="tx1"/>
                </a:solidFill>
              </a:rPr>
              <a:t>hurch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pl-PL" dirty="0"/>
          </a:p>
        </p:txBody>
      </p:sp>
      <p:pic>
        <p:nvPicPr>
          <p:cNvPr id="4" name="Symbol zastępczy zawartości 3" descr="zdjecie,600,153564,20110212,kosciol-sw-mikolaja-w-pstrazne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2448272" cy="3681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Zdj&amp;eogon;cie u&amp;zdot;ytkownika Pstr&amp;aogon;&amp;zdot;na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293096"/>
            <a:ext cx="6552728" cy="2109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Zdj&amp;eogon;cie u&amp;zdot;ytkownika Pstr&amp;aogon;&amp;zdot;na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556792"/>
            <a:ext cx="626373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Near the church there is 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a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fish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 farm</a:t>
            </a:r>
            <a:endParaRPr lang="en-US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2290" name="Picture 2" descr="Znalezione obrazy dla zapytania pstr&amp;aogon;&amp;zdot;na pizzer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1141"/>
            <a:ext cx="7239000" cy="4823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507288" cy="2074242"/>
          </a:xfrm>
        </p:spPr>
        <p:txBody>
          <a:bodyPr>
            <a:normAutofit/>
          </a:bodyPr>
          <a:lstStyle/>
          <a:p>
            <a:pPr algn="ctr"/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There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is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also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 a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primary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school 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and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our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kindergarten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there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.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</a:br>
            <a:endParaRPr lang="pl-PL" b="0" cap="none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088b38ae7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6076"/>
            <a:ext cx="7239000" cy="4813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91264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In 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Pstrążna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there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are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two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grocery store</a:t>
            </a:r>
            <a:r>
              <a:rPr lang="pl-PL" b="0" cap="none" dirty="0" smtClean="0">
                <a:ln>
                  <a:noFill/>
                </a:ln>
                <a:solidFill>
                  <a:schemeClr val="tx1"/>
                </a:solidFill>
              </a:rPr>
              <a:t>s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 and </a:t>
            </a:r>
            <a:r>
              <a:rPr lang="pl-PL" b="0" cap="none" dirty="0" err="1" smtClean="0">
                <a:ln>
                  <a:noFill/>
                </a:ln>
                <a:solidFill>
                  <a:schemeClr val="tx1"/>
                </a:solidFill>
              </a:rPr>
              <a:t>our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r>
              <a:rPr lang="en-US" b="0" cap="none" dirty="0" smtClean="0">
                <a:ln>
                  <a:noFill/>
                </a:ln>
                <a:solidFill>
                  <a:schemeClr val="tx1"/>
                </a:solidFill>
              </a:rPr>
              <a:t>bakery</a:t>
            </a:r>
            <a:endParaRPr lang="en-US" dirty="0"/>
          </a:p>
        </p:txBody>
      </p:sp>
      <p:pic>
        <p:nvPicPr>
          <p:cNvPr id="4" name="Symbol zastępczy zawartości 3" descr="Jak-otworzyc-sklep-spozywczy-115044-900x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Witryna-Piekarnia-Batm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789040"/>
            <a:ext cx="4238625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348</TotalTime>
  <Words>96</Words>
  <Application>Microsoft Office PowerPoint</Application>
  <PresentationFormat>Pokaz na ekranie (4:3)</PresentationFormat>
  <Paragraphs>18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Bogaty</vt:lpstr>
      <vt:lpstr>Pstrążna</vt:lpstr>
      <vt:lpstr>Pstrążna – is a small village in Poland.  </vt:lpstr>
      <vt:lpstr> Pstrążna is located near Dzimierz </vt:lpstr>
      <vt:lpstr>The name Pstrążna means the place of trout in the Suminka River</vt:lpstr>
      <vt:lpstr> </vt:lpstr>
      <vt:lpstr>  Saint Nicholas’ Church  </vt:lpstr>
      <vt:lpstr>Near the church there is a fish farm</vt:lpstr>
      <vt:lpstr>There is also a primary school and our kindergarten there. </vt:lpstr>
      <vt:lpstr> In Pstrążna there are two grocery stores and our bakery</vt:lpstr>
      <vt:lpstr>  Near the church there is a fire station</vt:lpstr>
      <vt:lpstr>Next to the fire station our health centre is located</vt:lpstr>
      <vt:lpstr>There are a lot of woods where you can spend your leisure time walking</vt:lpstr>
      <vt:lpstr>In front of the forest there is a restaurant,  where food is delicious 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Pstrążna</dc:title>
  <dc:creator>Ala</dc:creator>
  <cp:lastModifiedBy>Anna Tesarczyk</cp:lastModifiedBy>
  <cp:revision>37</cp:revision>
  <dcterms:created xsi:type="dcterms:W3CDTF">2017-03-22T14:00:05Z</dcterms:created>
  <dcterms:modified xsi:type="dcterms:W3CDTF">2017-03-23T19:01:23Z</dcterms:modified>
</cp:coreProperties>
</file>