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4AD98E7-2ED4-4566-9AB4-9D6E0D7CFF0D}" type="datetimeFigureOut">
              <a:rPr lang="pl-PL" smtClean="0"/>
              <a:t>2017-03-09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024931-FFC1-4257-92F1-B39A05A6375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My </a:t>
            </a:r>
            <a:r>
              <a:rPr lang="pl-PL" dirty="0" err="1" smtClean="0"/>
              <a:t>favourite</a:t>
            </a:r>
            <a:r>
              <a:rPr lang="pl-PL" dirty="0" smtClean="0"/>
              <a:t> </a:t>
            </a:r>
            <a:r>
              <a:rPr lang="pl-PL" dirty="0" err="1" smtClean="0"/>
              <a:t>days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Saturday</a:t>
            </a:r>
            <a:r>
              <a:rPr lang="pl-PL" dirty="0" smtClean="0"/>
              <a:t> and </a:t>
            </a:r>
            <a:r>
              <a:rPr lang="pl-PL" dirty="0" err="1" smtClean="0"/>
              <a:t>Monday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My </a:t>
            </a:r>
            <a:r>
              <a:rPr lang="pl-PL" sz="2800" dirty="0" err="1" smtClean="0"/>
              <a:t>day</a:t>
            </a:r>
            <a:r>
              <a:rPr lang="pl-PL" sz="2800" dirty="0" smtClean="0"/>
              <a:t> </a:t>
            </a:r>
          </a:p>
          <a:p>
            <a:r>
              <a:rPr lang="pl-PL" sz="2800" smtClean="0"/>
              <a:t>Ola</a:t>
            </a:r>
            <a:endParaRPr lang="pl-PL" sz="2800" dirty="0"/>
          </a:p>
        </p:txBody>
      </p:sp>
      <p:pic>
        <p:nvPicPr>
          <p:cNvPr id="4" name="Obraz 3" descr="depositphotos_117630816-stock-illustration-positive-inspirational-qu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4977944" cy="38164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I do my </a:t>
            </a:r>
            <a:r>
              <a:rPr lang="pl-PL" dirty="0" err="1" smtClean="0"/>
              <a:t>homework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dreamstime_m_44859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5819784" cy="387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In the </a:t>
            </a:r>
            <a:r>
              <a:rPr lang="pl-PL" dirty="0" err="1" smtClean="0"/>
              <a:t>afternoon</a:t>
            </a:r>
            <a:r>
              <a:rPr lang="pl-PL" dirty="0" smtClean="0"/>
              <a:t> I </a:t>
            </a:r>
            <a:r>
              <a:rPr lang="pl-PL" dirty="0" err="1" smtClean="0"/>
              <a:t>play</a:t>
            </a:r>
            <a:r>
              <a:rPr lang="pl-PL" dirty="0" smtClean="0"/>
              <a:t> </a:t>
            </a:r>
            <a:r>
              <a:rPr lang="pl-PL" dirty="0" err="1" smtClean="0"/>
              <a:t>computer</a:t>
            </a:r>
            <a:r>
              <a:rPr lang="pl-PL" dirty="0" smtClean="0"/>
              <a:t> </a:t>
            </a:r>
            <a:r>
              <a:rPr lang="pl-PL" dirty="0" err="1" smtClean="0"/>
              <a:t>games</a:t>
            </a:r>
            <a:r>
              <a:rPr lang="pl-PL" dirty="0" smtClean="0"/>
              <a:t>, </a:t>
            </a:r>
            <a:r>
              <a:rPr lang="pl-PL" dirty="0" err="1" smtClean="0"/>
              <a:t>meet</a:t>
            </a:r>
            <a:r>
              <a:rPr lang="pl-PL" dirty="0" smtClean="0"/>
              <a:t> my </a:t>
            </a:r>
            <a:r>
              <a:rPr lang="pl-PL" dirty="0" err="1" smtClean="0"/>
              <a:t>friends</a:t>
            </a:r>
            <a:r>
              <a:rPr lang="pl-PL" dirty="0" smtClean="0"/>
              <a:t>, go to the fitness club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watch</a:t>
            </a:r>
            <a:r>
              <a:rPr lang="pl-PL" dirty="0" smtClean="0"/>
              <a:t> TV.</a:t>
            </a:r>
            <a:endParaRPr lang="pl-PL" dirty="0"/>
          </a:p>
        </p:txBody>
      </p:sp>
      <p:pic>
        <p:nvPicPr>
          <p:cNvPr id="4" name="Obraz 3" descr="filing_images_d7bf86a5de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56992"/>
            <a:ext cx="6485706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have</a:t>
            </a:r>
            <a:r>
              <a:rPr lang="pl-PL" dirty="0" smtClean="0"/>
              <a:t> dinner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six</a:t>
            </a:r>
            <a:r>
              <a:rPr lang="pl-PL" dirty="0" smtClean="0"/>
              <a:t> </a:t>
            </a:r>
            <a:r>
              <a:rPr lang="pl-PL" dirty="0" err="1" smtClean="0"/>
              <a:t>p.m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p1020579_fit-800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524328" cy="369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I go to </a:t>
            </a:r>
            <a:r>
              <a:rPr lang="pl-PL" dirty="0" err="1" smtClean="0"/>
              <a:t>bed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nine</a:t>
            </a:r>
            <a:r>
              <a:rPr lang="pl-PL" dirty="0" smtClean="0"/>
              <a:t> </a:t>
            </a:r>
            <a:r>
              <a:rPr lang="pl-PL" dirty="0" err="1" smtClean="0"/>
              <a:t>p.m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2db35d2a-b265-4330-b781-373295e5d8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7547496" cy="423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 THE END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I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seven</a:t>
            </a:r>
            <a:r>
              <a:rPr lang="pl-PL" dirty="0" smtClean="0"/>
              <a:t> o’clock in the </a:t>
            </a:r>
            <a:r>
              <a:rPr lang="pl-PL" dirty="0" err="1" smtClean="0"/>
              <a:t>morning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 flipV="1">
            <a:off x="2339752" y="5255488"/>
            <a:ext cx="72008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 flipV="1">
            <a:off x="3203848" y="3402710"/>
            <a:ext cx="45719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 flipV="1">
            <a:off x="2987824" y="4872220"/>
            <a:ext cx="51060" cy="45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równoramienny 6"/>
          <p:cNvSpPr/>
          <p:nvPr/>
        </p:nvSpPr>
        <p:spPr>
          <a:xfrm flipV="1">
            <a:off x="3419872" y="3690742"/>
            <a:ext cx="45719" cy="4571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/>
        </p:nvSpPr>
        <p:spPr>
          <a:xfrm flipV="1">
            <a:off x="3779912" y="3834758"/>
            <a:ext cx="45719" cy="4571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24944"/>
            <a:ext cx="5165180" cy="3468588"/>
          </a:xfrm>
          <a:prstGeom prst="rect">
            <a:avLst/>
          </a:prstGeom>
        </p:spPr>
      </p:pic>
      <p:pic>
        <p:nvPicPr>
          <p:cNvPr id="10" name="Obraz 9" descr="dlaczego-tak-trudno-ci-rano-wstac_5563224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852936"/>
            <a:ext cx="6336704" cy="355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I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shower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5149180" cy="3414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I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breakfast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five past </a:t>
            </a:r>
            <a:r>
              <a:rPr lang="pl-PL" dirty="0" err="1" smtClean="0"/>
              <a:t>seven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1 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7147852" cy="410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 go to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seven</a:t>
            </a:r>
            <a:r>
              <a:rPr lang="pl-PL" dirty="0" smtClean="0"/>
              <a:t> </a:t>
            </a:r>
            <a:r>
              <a:rPr lang="pl-PL" dirty="0" err="1" smtClean="0"/>
              <a:t>thirty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j-first-day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5596086" cy="419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My </a:t>
            </a:r>
            <a:r>
              <a:rPr lang="pl-PL" dirty="0" err="1" smtClean="0"/>
              <a:t>lessons</a:t>
            </a:r>
            <a:r>
              <a:rPr lang="pl-PL" dirty="0" smtClean="0"/>
              <a:t> start </a:t>
            </a:r>
            <a:r>
              <a:rPr lang="pl-PL" dirty="0" err="1" smtClean="0"/>
              <a:t>at</a:t>
            </a:r>
            <a:r>
              <a:rPr lang="pl-PL" dirty="0" smtClean="0"/>
              <a:t> 8 o’clock.</a:t>
            </a:r>
            <a:endParaRPr lang="pl-PL" dirty="0"/>
          </a:p>
        </p:txBody>
      </p:sp>
      <p:pic>
        <p:nvPicPr>
          <p:cNvPr id="4" name="Obraz 3" descr="sala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8096448" cy="398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study</a:t>
            </a:r>
            <a:r>
              <a:rPr lang="pl-PL" dirty="0" smtClean="0"/>
              <a:t> hard.</a:t>
            </a:r>
            <a:endParaRPr lang="pl-PL" dirty="0"/>
          </a:p>
        </p:txBody>
      </p:sp>
      <p:pic>
        <p:nvPicPr>
          <p:cNvPr id="4" name="Obraz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7200800" cy="390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I </a:t>
            </a:r>
            <a:r>
              <a:rPr lang="pl-PL" dirty="0" err="1" smtClean="0"/>
              <a:t>have</a:t>
            </a:r>
            <a:r>
              <a:rPr lang="pl-PL" dirty="0" smtClean="0"/>
              <a:t> lunch </a:t>
            </a:r>
            <a:r>
              <a:rPr lang="pl-PL" dirty="0" err="1" smtClean="0"/>
              <a:t>at</a:t>
            </a:r>
            <a:r>
              <a:rPr lang="pl-PL" dirty="0" smtClean="0"/>
              <a:t> 12 o’clock.</a:t>
            </a:r>
            <a:endParaRPr lang="pl-PL" dirty="0"/>
          </a:p>
        </p:txBody>
      </p:sp>
      <p:pic>
        <p:nvPicPr>
          <p:cNvPr id="4" name="Obraz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7560839" cy="418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My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finish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twelve</a:t>
            </a:r>
            <a:r>
              <a:rPr lang="pl-PL" dirty="0" smtClean="0"/>
              <a:t> </a:t>
            </a:r>
            <a:r>
              <a:rPr lang="pl-PL" dirty="0" err="1" smtClean="0"/>
              <a:t>twenty</a:t>
            </a:r>
            <a:r>
              <a:rPr lang="pl-PL" dirty="0" smtClean="0"/>
              <a:t>- five.</a:t>
            </a:r>
            <a:endParaRPr lang="pl-PL" dirty="0"/>
          </a:p>
        </p:txBody>
      </p:sp>
      <p:pic>
        <p:nvPicPr>
          <p:cNvPr id="4" name="Obraz 3" descr="291731121417201112786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660901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</TotalTime>
  <Words>121</Words>
  <Application>Microsoft Office PowerPoint</Application>
  <PresentationFormat>Pokaz na ekranie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Energetyczny</vt:lpstr>
      <vt:lpstr>My favourite days are Saturday and Monday.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day is Saturday.</dc:title>
  <dc:creator>Ola</dc:creator>
  <cp:lastModifiedBy>Anna Tesarczyk</cp:lastModifiedBy>
  <cp:revision>7</cp:revision>
  <dcterms:created xsi:type="dcterms:W3CDTF">2017-02-27T19:40:15Z</dcterms:created>
  <dcterms:modified xsi:type="dcterms:W3CDTF">2017-03-09T18:01:47Z</dcterms:modified>
</cp:coreProperties>
</file>