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551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125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437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949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1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904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40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9918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670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485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057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4B8B5-23C9-427B-845B-850927B82AAC}" type="datetimeFigureOut">
              <a:rPr lang="ro-RO" smtClean="0"/>
              <a:t>03.03.2017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9F30-3CE6-46B1-A19F-D7C4DADE02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039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43" y="836909"/>
            <a:ext cx="3776420" cy="1720312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 smtClean="0">
                <a:latin typeface="+mn-lt"/>
              </a:rPr>
              <a:t>My Daily Programme</a:t>
            </a:r>
            <a:endParaRPr lang="ro-RO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7030" y="5067945"/>
            <a:ext cx="6374970" cy="1325105"/>
          </a:xfrm>
        </p:spPr>
        <p:txBody>
          <a:bodyPr>
            <a:noAutofit/>
          </a:bodyPr>
          <a:lstStyle/>
          <a:p>
            <a:pPr algn="r"/>
            <a:r>
              <a:rPr lang="ro-RO" sz="4000" b="1" dirty="0" smtClean="0"/>
              <a:t>Calin Cirlea</a:t>
            </a:r>
          </a:p>
          <a:p>
            <a:pPr algn="r"/>
            <a:r>
              <a:rPr lang="ro-RO" sz="4000" b="1" dirty="0" smtClean="0"/>
              <a:t>Scoala Gimnaziala „Constantin Brancoveanu”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126617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9044" y="108489"/>
            <a:ext cx="4835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smtClean="0"/>
              <a:t>In the evening </a:t>
            </a:r>
            <a:r>
              <a:rPr lang="ro-RO" sz="4000" b="1" dirty="0" smtClean="0"/>
              <a:t>I go to </a:t>
            </a:r>
            <a:r>
              <a:rPr lang="ro-RO" sz="4000" b="1" smtClean="0"/>
              <a:t>sleep because </a:t>
            </a:r>
            <a:r>
              <a:rPr lang="ro-RO" sz="4000" b="1" dirty="0" smtClean="0"/>
              <a:t>tomorrow is another day! </a:t>
            </a:r>
            <a:r>
              <a:rPr lang="ro-RO" sz="4000" b="1" dirty="0" smtClean="0">
                <a:sym typeface="Wingdings" panose="05000000000000000000" pitchFamily="2" charset="2"/>
              </a:rPr>
              <a:t>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217962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454" y="805912"/>
            <a:ext cx="31004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/>
              <a:t>Hi! This is me and I will show you my daily programme! </a:t>
            </a:r>
            <a:r>
              <a:rPr lang="ro-RO" sz="4000" b="1" dirty="0" smtClean="0">
                <a:sym typeface="Wingdings" panose="05000000000000000000" pitchFamily="2" charset="2"/>
              </a:rPr>
              <a:t>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342040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0211" y="2526224"/>
            <a:ext cx="72687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dirty="0" smtClean="0"/>
              <a:t>I wake up early in the morning because I like to start the day when sun is up!</a:t>
            </a:r>
            <a:endParaRPr lang="ro-RO" sz="4400" b="1" dirty="0"/>
          </a:p>
        </p:txBody>
      </p:sp>
    </p:spTree>
    <p:extLst>
      <p:ext uri="{BB962C8B-B14F-4D97-AF65-F5344CB8AC3E}">
        <p14:creationId xmlns:p14="http://schemas.microsoft.com/office/powerpoint/2010/main" val="236992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3437" y="852407"/>
            <a:ext cx="3580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/>
              <a:t>Then, I brush my teeth. It’s a very important thing! </a:t>
            </a:r>
            <a:r>
              <a:rPr lang="ro-RO" sz="4000" b="1" dirty="0" smtClean="0">
                <a:sym typeface="Wingdings" panose="05000000000000000000" pitchFamily="2" charset="2"/>
              </a:rPr>
              <a:t>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332011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3642" y="247974"/>
            <a:ext cx="5703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/>
              <a:t>Afterwards, I have my breakfast: the most important meal of the day!</a:t>
            </a:r>
            <a:r>
              <a:rPr lang="ro-RO" sz="4000" b="1" dirty="0" smtClean="0">
                <a:sym typeface="Wingdings" panose="05000000000000000000" pitchFamily="2" charset="2"/>
              </a:rPr>
              <a:t>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347571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5051" y="15498"/>
            <a:ext cx="5036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/>
              <a:t>Then I spend some time studying since I go to school in the afternoon.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391648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2759" y="0"/>
            <a:ext cx="52384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/>
              <a:t>When I finish studying, I usually play some video games until I go to school.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240483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444" y="154984"/>
            <a:ext cx="5842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/>
              <a:t>Then I go to school where I study and learn new things day by day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305313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969" y="247974"/>
            <a:ext cx="37815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/>
              <a:t>Then, I get back  home where I meet my little sister and play video games together. Isn’t she gorgeous? </a:t>
            </a:r>
            <a:r>
              <a:rPr lang="ro-RO" sz="4000" b="1" dirty="0" smtClean="0">
                <a:sym typeface="Wingdings" panose="05000000000000000000" pitchFamily="2" charset="2"/>
              </a:rPr>
              <a:t>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7406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159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My Daily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Daily Programme</dc:title>
  <dc:creator>MAFIA</dc:creator>
  <cp:lastModifiedBy>Calin</cp:lastModifiedBy>
  <cp:revision>8</cp:revision>
  <dcterms:created xsi:type="dcterms:W3CDTF">2017-03-02T20:08:36Z</dcterms:created>
  <dcterms:modified xsi:type="dcterms:W3CDTF">2017-03-03T05:41:38Z</dcterms:modified>
</cp:coreProperties>
</file>