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54" d="100"/>
          <a:sy n="54" d="100"/>
        </p:scale>
        <p:origin x="-581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4B14-3870-469C-A34A-46C0962F5654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D80498C-EA05-441F-887E-2BE6D936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1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4B14-3870-469C-A34A-46C0962F5654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80498C-EA05-441F-887E-2BE6D936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0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4B14-3870-469C-A34A-46C0962F5654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80498C-EA05-441F-887E-2BE6D9367AD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0465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4B14-3870-469C-A34A-46C0962F5654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80498C-EA05-441F-887E-2BE6D936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98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4B14-3870-469C-A34A-46C0962F5654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80498C-EA05-441F-887E-2BE6D9367AD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2310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4B14-3870-469C-A34A-46C0962F5654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80498C-EA05-441F-887E-2BE6D936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6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4B14-3870-469C-A34A-46C0962F5654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498C-EA05-441F-887E-2BE6D936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45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4B14-3870-469C-A34A-46C0962F5654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498C-EA05-441F-887E-2BE6D936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3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4B14-3870-469C-A34A-46C0962F5654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498C-EA05-441F-887E-2BE6D936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7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4B14-3870-469C-A34A-46C0962F5654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80498C-EA05-441F-887E-2BE6D936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3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4B14-3870-469C-A34A-46C0962F5654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80498C-EA05-441F-887E-2BE6D936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5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4B14-3870-469C-A34A-46C0962F5654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80498C-EA05-441F-887E-2BE6D936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8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4B14-3870-469C-A34A-46C0962F5654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498C-EA05-441F-887E-2BE6D936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08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4B14-3870-469C-A34A-46C0962F5654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498C-EA05-441F-887E-2BE6D936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9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4B14-3870-469C-A34A-46C0962F5654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498C-EA05-441F-887E-2BE6D936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8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4B14-3870-469C-A34A-46C0962F5654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80498C-EA05-441F-887E-2BE6D936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24B14-3870-469C-A34A-46C0962F5654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D80498C-EA05-441F-887E-2BE6D936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4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ro-RO" sz="2000" dirty="0"/>
              <a:t>Şcoala Gimnazială </a:t>
            </a:r>
            <a:r>
              <a:rPr lang="en-US" sz="2000" dirty="0"/>
              <a:t>“</a:t>
            </a:r>
            <a:r>
              <a:rPr lang="ro-RO" sz="2000" dirty="0"/>
              <a:t>Constantin Brâncoveanu</a:t>
            </a:r>
            <a:r>
              <a:rPr lang="en-US" sz="2000" dirty="0"/>
              <a:t>”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ro-RO" sz="2000" dirty="0"/>
              <a:t>Enache Ştefan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o-RO" sz="4000" b="1" dirty="0"/>
              <a:t>MY </a:t>
            </a:r>
            <a:r>
              <a:rPr lang="en-US" sz="4000" b="1" dirty="0"/>
              <a:t>DAILY </a:t>
            </a:r>
            <a:r>
              <a:rPr lang="en-US" sz="4000" b="1" dirty="0" smtClean="0"/>
              <a:t>PROGRAM</a:t>
            </a:r>
            <a:r>
              <a:rPr lang="ro-RO" sz="4000" b="1" dirty="0" smtClean="0"/>
              <a:t>ME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26681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 go to bed at ten o’clock.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268" y="2301725"/>
            <a:ext cx="6024282" cy="4000123"/>
          </a:xfrm>
        </p:spPr>
      </p:pic>
    </p:spTree>
    <p:extLst>
      <p:ext uri="{BB962C8B-B14F-4D97-AF65-F5344CB8AC3E}">
        <p14:creationId xmlns:p14="http://schemas.microsoft.com/office/powerpoint/2010/main" val="273130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946" y="236668"/>
            <a:ext cx="10374854" cy="2431228"/>
          </a:xfrm>
        </p:spPr>
        <p:txBody>
          <a:bodyPr>
            <a:normAutofit/>
          </a:bodyPr>
          <a:lstStyle/>
          <a:p>
            <a:r>
              <a:rPr lang="en-US" sz="2800" dirty="0"/>
              <a:t>I get up at seven o’clock.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060" y="2883049"/>
            <a:ext cx="4461202" cy="2968727"/>
          </a:xfrm>
        </p:spPr>
      </p:pic>
    </p:spTree>
    <p:extLst>
      <p:ext uri="{BB962C8B-B14F-4D97-AF65-F5344CB8AC3E}">
        <p14:creationId xmlns:p14="http://schemas.microsoft.com/office/powerpoint/2010/main" val="2321505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 have breakfast at seven thirty.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145" y="2421602"/>
            <a:ext cx="4356847" cy="2899284"/>
          </a:xfrm>
        </p:spPr>
      </p:pic>
    </p:spTree>
    <p:extLst>
      <p:ext uri="{BB962C8B-B14F-4D97-AF65-F5344CB8AC3E}">
        <p14:creationId xmlns:p14="http://schemas.microsoft.com/office/powerpoint/2010/main" val="2391068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 do my homework from nine to eleven.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298" y="2667897"/>
            <a:ext cx="5656532" cy="3218700"/>
          </a:xfrm>
        </p:spPr>
      </p:pic>
    </p:spTree>
    <p:extLst>
      <p:ext uri="{BB962C8B-B14F-4D97-AF65-F5344CB8AC3E}">
        <p14:creationId xmlns:p14="http://schemas.microsoft.com/office/powerpoint/2010/main" val="264577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 have a lunch at twelve o’clock.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554" y="2441985"/>
            <a:ext cx="5766993" cy="3594217"/>
          </a:xfrm>
        </p:spPr>
      </p:pic>
    </p:spTree>
    <p:extLst>
      <p:ext uri="{BB962C8B-B14F-4D97-AF65-F5344CB8AC3E}">
        <p14:creationId xmlns:p14="http://schemas.microsoft.com/office/powerpoint/2010/main" val="766699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 start school at one o’clock.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9" y="2026023"/>
            <a:ext cx="4464424" cy="4567801"/>
          </a:xfrm>
        </p:spPr>
      </p:pic>
    </p:spTree>
    <p:extLst>
      <p:ext uri="{BB962C8B-B14F-4D97-AF65-F5344CB8AC3E}">
        <p14:creationId xmlns:p14="http://schemas.microsoft.com/office/powerpoint/2010/main" val="1940576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 go home from school at seven o’clock.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433" y="2744861"/>
            <a:ext cx="4918630" cy="3419270"/>
          </a:xfrm>
        </p:spPr>
      </p:pic>
    </p:spTree>
    <p:extLst>
      <p:ext uri="{BB962C8B-B14F-4D97-AF65-F5344CB8AC3E}">
        <p14:creationId xmlns:p14="http://schemas.microsoft.com/office/powerpoint/2010/main" val="1749951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 have dinner at seven thirty.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317" y="2710927"/>
            <a:ext cx="5528296" cy="3442447"/>
          </a:xfrm>
        </p:spPr>
      </p:pic>
    </p:spTree>
    <p:extLst>
      <p:ext uri="{BB962C8B-B14F-4D97-AF65-F5344CB8AC3E}">
        <p14:creationId xmlns:p14="http://schemas.microsoft.com/office/powerpoint/2010/main" val="2028197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After dinner I read or I watch TV.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300" y="2406443"/>
            <a:ext cx="5066852" cy="3779027"/>
          </a:xfrm>
        </p:spPr>
      </p:pic>
    </p:spTree>
    <p:extLst>
      <p:ext uri="{BB962C8B-B14F-4D97-AF65-F5344CB8AC3E}">
        <p14:creationId xmlns:p14="http://schemas.microsoft.com/office/powerpoint/2010/main" val="84139147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</TotalTime>
  <Words>75</Words>
  <Application>Microsoft Office PowerPoint</Application>
  <PresentationFormat>Custom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Wisp</vt:lpstr>
      <vt:lpstr>           Şcoala Gimnazială “Constantin Brâncoveanu”  Enache Ştefan    </vt:lpstr>
      <vt:lpstr>I get up at seven o’clock.   </vt:lpstr>
      <vt:lpstr>I have breakfast at seven thirty.</vt:lpstr>
      <vt:lpstr>I do my homework from nine to eleven.</vt:lpstr>
      <vt:lpstr>I have a lunch at twelve o’clock.</vt:lpstr>
      <vt:lpstr>I start school at one o’clock.</vt:lpstr>
      <vt:lpstr>I go home from school at seven o’clock.</vt:lpstr>
      <vt:lpstr>I have dinner at seven thirty.</vt:lpstr>
      <vt:lpstr>After dinner I read or I watch TV.</vt:lpstr>
      <vt:lpstr>I go to bed at ten o’clock.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Şcoala Gimnazială “Constantin Brâncoveanu”  Enache Ştefan</dc:title>
  <dc:creator>Stefan - Andrei</dc:creator>
  <cp:lastModifiedBy>user</cp:lastModifiedBy>
  <cp:revision>5</cp:revision>
  <dcterms:created xsi:type="dcterms:W3CDTF">2017-03-07T09:15:12Z</dcterms:created>
  <dcterms:modified xsi:type="dcterms:W3CDTF">2017-03-08T01:33:41Z</dcterms:modified>
</cp:coreProperties>
</file>