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D748-B748-4D7F-95B2-2A905D7E56EF}" type="datetimeFigureOut">
              <a:rPr lang="en-US" smtClean="0"/>
              <a:t>07-Mar-17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0514-60B5-4910-BC5A-B376F10C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01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D748-B748-4D7F-95B2-2A905D7E56EF}" type="datetimeFigureOut">
              <a:rPr lang="en-US" smtClean="0"/>
              <a:t>07-Mar-17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0514-60B5-4910-BC5A-B376F10C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4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D748-B748-4D7F-95B2-2A905D7E56EF}" type="datetimeFigureOut">
              <a:rPr lang="en-US" smtClean="0"/>
              <a:t>07-Mar-17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0514-60B5-4910-BC5A-B376F10C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51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D748-B748-4D7F-95B2-2A905D7E56EF}" type="datetimeFigureOut">
              <a:rPr lang="en-US" smtClean="0"/>
              <a:t>07-Mar-17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0514-60B5-4910-BC5A-B376F10C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67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D748-B748-4D7F-95B2-2A905D7E56EF}" type="datetimeFigureOut">
              <a:rPr lang="en-US" smtClean="0"/>
              <a:t>07-Mar-17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0514-60B5-4910-BC5A-B376F10C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55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D748-B748-4D7F-95B2-2A905D7E56EF}" type="datetimeFigureOut">
              <a:rPr lang="en-US" smtClean="0"/>
              <a:t>07-Mar-17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0514-60B5-4910-BC5A-B376F10C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78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D748-B748-4D7F-95B2-2A905D7E56EF}" type="datetimeFigureOut">
              <a:rPr lang="en-US" smtClean="0"/>
              <a:t>07-Mar-17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0514-60B5-4910-BC5A-B376F10C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95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D748-B748-4D7F-95B2-2A905D7E56EF}" type="datetimeFigureOut">
              <a:rPr lang="en-US" smtClean="0"/>
              <a:t>07-Mar-17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0514-60B5-4910-BC5A-B376F10C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7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D748-B748-4D7F-95B2-2A905D7E56EF}" type="datetimeFigureOut">
              <a:rPr lang="en-US" smtClean="0"/>
              <a:t>07-Mar-17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0514-60B5-4910-BC5A-B376F10C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6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D748-B748-4D7F-95B2-2A905D7E56EF}" type="datetimeFigureOut">
              <a:rPr lang="en-US" smtClean="0"/>
              <a:t>07-Mar-17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A000514-60B5-4910-BC5A-B376F10C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8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D748-B748-4D7F-95B2-2A905D7E56EF}" type="datetimeFigureOut">
              <a:rPr lang="en-US" smtClean="0"/>
              <a:t>07-Mar-17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0514-60B5-4910-BC5A-B376F10C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4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D748-B748-4D7F-95B2-2A905D7E56EF}" type="datetimeFigureOut">
              <a:rPr lang="en-US" smtClean="0"/>
              <a:t>07-Mar-17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0514-60B5-4910-BC5A-B376F10C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7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D748-B748-4D7F-95B2-2A905D7E56EF}" type="datetimeFigureOut">
              <a:rPr lang="en-US" smtClean="0"/>
              <a:t>07-Mar-17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0514-60B5-4910-BC5A-B376F10C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4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D748-B748-4D7F-95B2-2A905D7E56EF}" type="datetimeFigureOut">
              <a:rPr lang="en-US" smtClean="0"/>
              <a:t>07-Mar-17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0514-60B5-4910-BC5A-B376F10C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9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D748-B748-4D7F-95B2-2A905D7E56EF}" type="datetimeFigureOut">
              <a:rPr lang="en-US" smtClean="0"/>
              <a:t>07-Mar-17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0514-60B5-4910-BC5A-B376F10C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52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D748-B748-4D7F-95B2-2A905D7E56EF}" type="datetimeFigureOut">
              <a:rPr lang="en-US" smtClean="0"/>
              <a:t>07-Mar-17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0514-60B5-4910-BC5A-B376F10C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854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4D748-B748-4D7F-95B2-2A905D7E56EF}" type="datetimeFigureOut">
              <a:rPr lang="en-US" smtClean="0"/>
              <a:t>07-Mar-17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00514-60B5-4910-BC5A-B376F10C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7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D4D748-B748-4D7F-95B2-2A905D7E56EF}" type="datetimeFigureOut">
              <a:rPr lang="en-US" smtClean="0"/>
              <a:t>07-Mar-17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000514-60B5-4910-BC5A-B376F10C1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2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96062"/>
            <a:ext cx="5715895" cy="2302137"/>
          </a:xfrm>
        </p:spPr>
        <p:txBody>
          <a:bodyPr>
            <a:normAutofit fontScale="90000"/>
          </a:bodyPr>
          <a:lstStyle/>
          <a:p>
            <a:r>
              <a:rPr lang="ro-RO" sz="2000" dirty="0"/>
              <a:t>ŞCOALA GIMAZIALĂ </a:t>
            </a:r>
            <a:r>
              <a:rPr lang="en-US" sz="2000" dirty="0"/>
              <a:t>“</a:t>
            </a:r>
            <a:r>
              <a:rPr lang="ro-RO" sz="2000" dirty="0"/>
              <a:t>CONSTANTIN BRÂNCOVEANU</a:t>
            </a:r>
            <a:r>
              <a:rPr lang="en-US" sz="2000" dirty="0"/>
              <a:t>”</a:t>
            </a:r>
            <a:br>
              <a:rPr lang="en-US" sz="2000" dirty="0"/>
            </a:br>
            <a:r>
              <a:rPr lang="en-US" sz="2000" dirty="0"/>
              <a:t>ENACHE ANDREI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508" y="2149756"/>
            <a:ext cx="9144000" cy="1655762"/>
          </a:xfrm>
        </p:spPr>
        <p:txBody>
          <a:bodyPr>
            <a:normAutofit/>
          </a:bodyPr>
          <a:lstStyle/>
          <a:p>
            <a:r>
              <a:rPr lang="en-US" sz="5400" b="1" dirty="0"/>
              <a:t>MY</a:t>
            </a:r>
            <a:r>
              <a:rPr lang="en-US" sz="5400" dirty="0"/>
              <a:t> </a:t>
            </a:r>
            <a:r>
              <a:rPr lang="en-US" sz="5400" b="1" dirty="0"/>
              <a:t>DAILY</a:t>
            </a:r>
            <a:r>
              <a:rPr lang="en-US" sz="5400" dirty="0"/>
              <a:t> </a:t>
            </a:r>
            <a:r>
              <a:rPr lang="en-US" sz="5400" b="1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856019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203" y="4626686"/>
            <a:ext cx="9404723" cy="1400530"/>
          </a:xfrm>
        </p:spPr>
        <p:txBody>
          <a:bodyPr/>
          <a:lstStyle/>
          <a:p>
            <a:r>
              <a:rPr lang="en-US" sz="2800" dirty="0"/>
              <a:t>I go to sleep at ten o’clock.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72" y="232942"/>
            <a:ext cx="5943600" cy="3962400"/>
          </a:xfrm>
        </p:spPr>
      </p:pic>
    </p:spTree>
    <p:extLst>
      <p:ext uri="{BB962C8B-B14F-4D97-AF65-F5344CB8AC3E}">
        <p14:creationId xmlns:p14="http://schemas.microsoft.com/office/powerpoint/2010/main" val="352346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915" y="3700632"/>
            <a:ext cx="8294146" cy="1850314"/>
          </a:xfrm>
        </p:spPr>
        <p:txBody>
          <a:bodyPr/>
          <a:lstStyle/>
          <a:p>
            <a:r>
              <a:rPr lang="en-US" sz="2800" dirty="0"/>
              <a:t>I get up at seven o’clock.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50" y="208288"/>
            <a:ext cx="4518212" cy="3287947"/>
          </a:xfrm>
        </p:spPr>
      </p:pic>
    </p:spTree>
    <p:extLst>
      <p:ext uri="{BB962C8B-B14F-4D97-AF65-F5344CB8AC3E}">
        <p14:creationId xmlns:p14="http://schemas.microsoft.com/office/powerpoint/2010/main" val="1293468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79" y="3689873"/>
            <a:ext cx="9404723" cy="1734914"/>
          </a:xfrm>
        </p:spPr>
        <p:txBody>
          <a:bodyPr/>
          <a:lstStyle/>
          <a:p>
            <a:r>
              <a:rPr lang="en-US" sz="2800" dirty="0"/>
              <a:t>I have breakfast at eight o’clock.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24" y="686554"/>
            <a:ext cx="3405634" cy="2336343"/>
          </a:xfrm>
        </p:spPr>
      </p:pic>
    </p:spTree>
    <p:extLst>
      <p:ext uri="{BB962C8B-B14F-4D97-AF65-F5344CB8AC3E}">
        <p14:creationId xmlns:p14="http://schemas.microsoft.com/office/powerpoint/2010/main" val="2794070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991" y="3841378"/>
            <a:ext cx="9404723" cy="1400530"/>
          </a:xfrm>
        </p:spPr>
        <p:txBody>
          <a:bodyPr/>
          <a:lstStyle/>
          <a:p>
            <a:r>
              <a:rPr lang="en-US" sz="2800" dirty="0"/>
              <a:t>I do my homework from nine thirty to eleven.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71" y="678936"/>
            <a:ext cx="2764715" cy="2505328"/>
          </a:xfrm>
        </p:spPr>
      </p:pic>
    </p:spTree>
    <p:extLst>
      <p:ext uri="{BB962C8B-B14F-4D97-AF65-F5344CB8AC3E}">
        <p14:creationId xmlns:p14="http://schemas.microsoft.com/office/powerpoint/2010/main" val="314228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990" y="3774170"/>
            <a:ext cx="9404723" cy="1400530"/>
          </a:xfrm>
        </p:spPr>
        <p:txBody>
          <a:bodyPr/>
          <a:lstStyle/>
          <a:p>
            <a:r>
              <a:rPr lang="en-US" sz="2800" dirty="0"/>
              <a:t>I have lunch at twelve o’clock.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36" y="858511"/>
            <a:ext cx="3227294" cy="2271964"/>
          </a:xfrm>
        </p:spPr>
      </p:pic>
    </p:spTree>
    <p:extLst>
      <p:ext uri="{BB962C8B-B14F-4D97-AF65-F5344CB8AC3E}">
        <p14:creationId xmlns:p14="http://schemas.microsoft.com/office/powerpoint/2010/main" val="39027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234" y="4927899"/>
            <a:ext cx="9404723" cy="1400530"/>
          </a:xfrm>
        </p:spPr>
        <p:txBody>
          <a:bodyPr/>
          <a:lstStyle/>
          <a:p>
            <a:r>
              <a:rPr lang="en-US" sz="2800" dirty="0"/>
              <a:t>I start school at one o’clock.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873" y="277627"/>
            <a:ext cx="3893447" cy="4195762"/>
          </a:xfrm>
        </p:spPr>
      </p:pic>
    </p:spTree>
    <p:extLst>
      <p:ext uri="{BB962C8B-B14F-4D97-AF65-F5344CB8AC3E}">
        <p14:creationId xmlns:p14="http://schemas.microsoft.com/office/powerpoint/2010/main" val="2504710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963" y="4753087"/>
            <a:ext cx="9404723" cy="1400530"/>
          </a:xfrm>
        </p:spPr>
        <p:txBody>
          <a:bodyPr/>
          <a:lstStyle/>
          <a:p>
            <a:r>
              <a:rPr lang="en-US" sz="2800" dirty="0"/>
              <a:t>I go home from school  at seven o’clock.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4407" y="331415"/>
            <a:ext cx="6034354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92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083" y="5013961"/>
            <a:ext cx="9404723" cy="1400530"/>
          </a:xfrm>
        </p:spPr>
        <p:txBody>
          <a:bodyPr/>
          <a:lstStyle/>
          <a:p>
            <a:r>
              <a:rPr lang="en-US" sz="2800" dirty="0"/>
              <a:t>I have dinner at seven thirty.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66" y="223838"/>
            <a:ext cx="6299942" cy="4195762"/>
          </a:xfrm>
        </p:spPr>
      </p:pic>
    </p:spTree>
    <p:extLst>
      <p:ext uri="{BB962C8B-B14F-4D97-AF65-F5344CB8AC3E}">
        <p14:creationId xmlns:p14="http://schemas.microsoft.com/office/powerpoint/2010/main" val="1765834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80" y="4658958"/>
            <a:ext cx="9404723" cy="1400530"/>
          </a:xfrm>
        </p:spPr>
        <p:txBody>
          <a:bodyPr/>
          <a:lstStyle/>
          <a:p>
            <a:r>
              <a:rPr lang="en-US" sz="2800" dirty="0"/>
              <a:t>After dinner, I listen to music.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2042" y="182180"/>
            <a:ext cx="48006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26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</TotalTime>
  <Words>79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Corbel</vt:lpstr>
      <vt:lpstr>Parallax</vt:lpstr>
      <vt:lpstr>ŞCOALA GIMAZIALĂ “CONSTANTIN BRÂNCOVEANU” ENACHE ANDREI       </vt:lpstr>
      <vt:lpstr>I get up at seven o’clock.</vt:lpstr>
      <vt:lpstr>I have breakfast at eight o’clock.</vt:lpstr>
      <vt:lpstr>I do my homework from nine thirty to eleven.</vt:lpstr>
      <vt:lpstr>I have lunch at twelve o’clock.</vt:lpstr>
      <vt:lpstr>I start school at one o’clock.</vt:lpstr>
      <vt:lpstr>I go home from school  at seven o’clock.</vt:lpstr>
      <vt:lpstr>I have dinner at seven thirty.</vt:lpstr>
      <vt:lpstr>After dinner, I listen to music.</vt:lpstr>
      <vt:lpstr>I go to sleep at ten o’clock.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ŞCOALA GIMAZIALĂ “CONSTANTIN BRÂNCOVEANU” ENACHE ANDREI       </dc:title>
  <dc:creator>Stefan - Andrei</dc:creator>
  <cp:lastModifiedBy>Stefan - Andrei</cp:lastModifiedBy>
  <cp:revision>3</cp:revision>
  <dcterms:created xsi:type="dcterms:W3CDTF">2017-03-07T09:01:44Z</dcterms:created>
  <dcterms:modified xsi:type="dcterms:W3CDTF">2017-03-07T09:38:58Z</dcterms:modified>
</cp:coreProperties>
</file>