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CC00"/>
    <a:srgbClr val="CCFFCC"/>
    <a:srgbClr val="FF99FF"/>
    <a:srgbClr val="66FFFF"/>
    <a:srgbClr val="000000"/>
    <a:srgbClr val="00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1196-8E2D-4E99-8DB4-AD37E66EC8BE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CA2E-488E-4811-848A-0D84C10561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9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48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5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31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16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54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CA2E-488E-4811-848A-0D84C10561C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87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27A3-E4F2-4F68-BBC7-4825EBF1830D}" type="datetimeFigureOut">
              <a:rPr lang="it-IT" smtClean="0"/>
              <a:pPr/>
              <a:t>12/02/2019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E1C2-2812-4D9C-911F-F5A5239057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000496" y="1714488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peasants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I’m Arlecchino and I’m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comic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servant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the world.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outfit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fashionest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suit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patches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rags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! I’m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hungry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again…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 can’t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master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eaten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sweets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pantry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sweet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beloved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amazing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Colombina!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entertain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master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hoped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enjoyed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company.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Sciao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Risultati immagini per arlecchi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000108"/>
            <a:ext cx="3000396" cy="537071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571736" y="285728"/>
            <a:ext cx="4357718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ARLECCHINO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28860" y="357166"/>
            <a:ext cx="378621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PULCINELLA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2071678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Pulcinella. I’m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Naples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i wear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mask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I’m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character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face up to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with a smile!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Risultati immagini per pulcinell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285860"/>
            <a:ext cx="312112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28860" y="357166"/>
            <a:ext cx="378621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PANTALONE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14744" y="2357430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I’m Pantalone! I’m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venetian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merchant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grouchy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miserly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Money and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riches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concerns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interfere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myself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quarrels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don’t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concern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me.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wife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daughter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Rosaura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servant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named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Colombina.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Risultati immagini per pantalone personaggi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85860"/>
            <a:ext cx="3156319" cy="4829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28860" y="357166"/>
            <a:ext cx="378621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COLOMBINA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57620" y="2214554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! I’m Colombina and I come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Venice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I’m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venetian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mask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master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Pantalone.</a:t>
            </a:r>
          </a:p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 stay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Arlecchino,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jealous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Risultati immagini per colombina carneva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3090541" cy="5787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14480" y="357167"/>
            <a:ext cx="557216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BALANZONE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pic>
        <p:nvPicPr>
          <p:cNvPr id="25602" name="Picture 2" descr="Risultati immagini per BALANZONEcarneva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736"/>
            <a:ext cx="3000396" cy="505566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714876" y="2500306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 come from Bologna.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wear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mask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covers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eyebrowns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i="1" smtClean="0">
                <a:latin typeface="Times New Roman" pitchFamily="18" charset="0"/>
                <a:cs typeface="Times New Roman" pitchFamily="18" charset="0"/>
              </a:rPr>
              <a:t>brag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titles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and,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teachings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14480" y="357167"/>
            <a:ext cx="557216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GIANDUJA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272"/>
          <a:stretch>
            <a:fillRect/>
          </a:stretch>
        </p:blipFill>
        <p:spPr bwMode="auto">
          <a:xfrm>
            <a:off x="357158" y="1285860"/>
            <a:ext cx="3773496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4357686" y="178592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I’m a 18th Century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Turinese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mask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origins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Asti.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Modestly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comes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GIOANN DA DOJA (Giovanni dei Boccali),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knows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My personal motto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: «stay jolly and positive»,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though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lost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thoughts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wife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Giacometta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to take me back to reality.  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14480" y="357167"/>
            <a:ext cx="5572164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>
                <a:solidFill>
                  <a:srgbClr val="000000"/>
                </a:solidFill>
                <a:latin typeface="Eras Medium ITC" pitchFamily="34" charset="0"/>
              </a:rPr>
              <a:t>ROSAURA</a:t>
            </a:r>
            <a:endParaRPr lang="it-IT" sz="4800" b="1" u="sng" dirty="0">
              <a:solidFill>
                <a:srgbClr val="000000"/>
              </a:solidFill>
              <a:latin typeface="Eras Medium ITC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14" t="7792"/>
          <a:stretch>
            <a:fillRect/>
          </a:stretch>
        </p:blipFill>
        <p:spPr bwMode="auto">
          <a:xfrm>
            <a:off x="0" y="1142984"/>
            <a:ext cx="494091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643438" y="2500306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I’m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Rosaura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I’m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Milan. I’m Pantalone’s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daughter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; I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maid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I wear a long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gown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bows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and nastri, I don’t wear a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mask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. I’ve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blond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lucky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charm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a fan.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374</Words>
  <Application>Microsoft Office PowerPoint</Application>
  <PresentationFormat>Presentazione su schermo (4:3)</PresentationFormat>
  <Paragraphs>24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Liceo Bocchi-Badini</dc:creator>
  <cp:lastModifiedBy>Carlotta</cp:lastModifiedBy>
  <cp:revision>16</cp:revision>
  <dcterms:created xsi:type="dcterms:W3CDTF">2019-01-30T09:12:46Z</dcterms:created>
  <dcterms:modified xsi:type="dcterms:W3CDTF">2019-02-12T21:09:12Z</dcterms:modified>
</cp:coreProperties>
</file>