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DA51639-B2D6-4652-B8C3-1B4C224A7BAF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60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39982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C48EC7-AF6A-48D3-8284-14BACBEBDD8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7321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C48EC7-AF6A-48D3-8284-14BACBEBDD8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457380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C48EC7-AF6A-48D3-8284-14BACBEBDD8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808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17630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8841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77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E0BF79-FAC6-4A96-8DE1-F7B82E2E1652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778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9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4961B7-6B89-48AB-966F-622E2788EECC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53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127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85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24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508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283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80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00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6612" y="1803404"/>
            <a:ext cx="9858777" cy="1879953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/>
              <a:t>Anna lewandowska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xmlns="" val="8696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Who is Anna Lewandowska?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74372" y="2057402"/>
            <a:ext cx="11243257" cy="37123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000" dirty="0"/>
              <a:t>Anna Lewandowska </a:t>
            </a:r>
            <a:r>
              <a:rPr lang="pl-PL" sz="4000" dirty="0" smtClean="0"/>
              <a:t>is a Polish </a:t>
            </a:r>
            <a:r>
              <a:rPr lang="pl-PL" sz="4000" dirty="0"/>
              <a:t>sportswoman, karate </a:t>
            </a:r>
            <a:r>
              <a:rPr lang="pl-PL" sz="4000" dirty="0" err="1"/>
              <a:t>contestant</a:t>
            </a:r>
            <a:r>
              <a:rPr lang="pl-PL" sz="4000" dirty="0"/>
              <a:t> </a:t>
            </a:r>
            <a:r>
              <a:rPr lang="pl-PL" sz="4000" dirty="0" smtClean="0"/>
              <a:t>of KK </a:t>
            </a:r>
            <a:r>
              <a:rPr lang="pl-PL" sz="4000" dirty="0"/>
              <a:t>Pruszków and Polish representative in traditional karate. </a:t>
            </a:r>
            <a:r>
              <a:rPr lang="pl-PL" sz="4000" dirty="0" err="1" smtClean="0"/>
              <a:t>She</a:t>
            </a:r>
            <a:r>
              <a:rPr lang="pl-PL" sz="4000" dirty="0" smtClean="0"/>
              <a:t> </a:t>
            </a:r>
            <a:r>
              <a:rPr lang="pl-PL" sz="4000" dirty="0" err="1" smtClean="0"/>
              <a:t>is</a:t>
            </a:r>
            <a:r>
              <a:rPr lang="pl-PL" sz="4000" dirty="0" smtClean="0"/>
              <a:t> </a:t>
            </a:r>
            <a:r>
              <a:rPr lang="pl-PL" sz="4000" dirty="0" err="1" smtClean="0"/>
              <a:t>also</a:t>
            </a:r>
            <a:r>
              <a:rPr lang="pl-PL" sz="4000" dirty="0" smtClean="0"/>
              <a:t> a </a:t>
            </a:r>
            <a:r>
              <a:rPr lang="pl-PL" sz="4000" dirty="0" err="1" smtClean="0"/>
              <a:t>nutrition</a:t>
            </a:r>
            <a:r>
              <a:rPr lang="pl-PL" sz="4000" dirty="0" smtClean="0"/>
              <a:t> </a:t>
            </a:r>
            <a:r>
              <a:rPr lang="pl-PL" sz="4000" dirty="0"/>
              <a:t>specialist, trainer, </a:t>
            </a:r>
            <a:r>
              <a:rPr lang="pl-PL" sz="4000" dirty="0" err="1" smtClean="0"/>
              <a:t>motivator</a:t>
            </a:r>
            <a:r>
              <a:rPr lang="pl-PL" sz="4000" dirty="0" smtClean="0"/>
              <a:t>,  </a:t>
            </a:r>
            <a:r>
              <a:rPr lang="pl-PL" sz="4000" dirty="0" err="1"/>
              <a:t>m</a:t>
            </a:r>
            <a:r>
              <a:rPr lang="pl-PL" sz="4000" dirty="0" err="1" smtClean="0"/>
              <a:t>ultiple</a:t>
            </a:r>
            <a:r>
              <a:rPr lang="pl-PL" sz="4000" dirty="0" smtClean="0"/>
              <a:t> </a:t>
            </a:r>
            <a:r>
              <a:rPr lang="pl-PL" sz="4000" dirty="0"/>
              <a:t>medalist in the World, European and Polish Championships. </a:t>
            </a:r>
          </a:p>
        </p:txBody>
      </p:sp>
    </p:spTree>
    <p:extLst>
      <p:ext uri="{BB962C8B-B14F-4D97-AF65-F5344CB8AC3E}">
        <p14:creationId xmlns:p14="http://schemas.microsoft.com/office/powerpoint/2010/main" xmlns="" val="1520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-90152"/>
            <a:ext cx="10058400" cy="210434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Anna's family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4548" y="1534724"/>
            <a:ext cx="10998557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She was born in Łódź to Bogdan Stachurski and his wife Maria. On 22 June 2013 she married Robert Lewandowski, a Polish footballer, in Serock. In December 2016, </a:t>
            </a:r>
            <a:r>
              <a:rPr lang="pl-PL" sz="2800" smtClean="0"/>
              <a:t>Robert </a:t>
            </a:r>
            <a:r>
              <a:rPr lang="en-US" sz="2800" smtClean="0"/>
              <a:t>Lewandowski </a:t>
            </a:r>
            <a:r>
              <a:rPr lang="en-US" sz="2800" dirty="0"/>
              <a:t>announced that Anna is expecting their </a:t>
            </a:r>
            <a:r>
              <a:rPr lang="en-US" sz="2800" dirty="0" smtClean="0"/>
              <a:t>child. </a:t>
            </a:r>
            <a:r>
              <a:rPr lang="en-US" sz="2800" dirty="0"/>
              <a:t>She gave birth to their daughter Klara Lewandowska on 4 May 2017.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294" y="3951445"/>
            <a:ext cx="3729146" cy="2486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856" y="4285549"/>
            <a:ext cx="3556288" cy="1995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83" y="3951445"/>
            <a:ext cx="3360630" cy="2663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11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522894"/>
            <a:ext cx="8610600" cy="1293028"/>
          </a:xfrm>
        </p:spPr>
        <p:txBody>
          <a:bodyPr/>
          <a:lstStyle/>
          <a:p>
            <a:pPr algn="ctr"/>
            <a:r>
              <a:rPr lang="pl-PL" b="1" dirty="0"/>
              <a:t>Healthy Plan by Ann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366" y="1609861"/>
            <a:ext cx="11351654" cy="440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Since 2013 he has been running the blog Healthy Plan by Ann, in which </a:t>
            </a:r>
            <a:r>
              <a:rPr lang="pl-PL" sz="2800" dirty="0" smtClean="0"/>
              <a:t>s</a:t>
            </a:r>
            <a:r>
              <a:rPr lang="en-US" sz="2800" dirty="0" smtClean="0"/>
              <a:t>he </a:t>
            </a:r>
            <a:r>
              <a:rPr lang="en-US" sz="2800" dirty="0"/>
              <a:t>gives nutritional and sports advice with his </a:t>
            </a:r>
            <a:r>
              <a:rPr lang="en-US" sz="2800" dirty="0" smtClean="0"/>
              <a:t>team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48" y="3324727"/>
            <a:ext cx="2143125" cy="21431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97" y="2747492"/>
            <a:ext cx="600075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44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6408" y="1383192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err="1" smtClean="0"/>
              <a:t>Sh</a:t>
            </a:r>
            <a:r>
              <a:rPr lang="en-US" sz="3600" dirty="0" smtClean="0"/>
              <a:t>e </a:t>
            </a:r>
            <a:r>
              <a:rPr lang="en-US" sz="3600" dirty="0"/>
              <a:t>currently lives in Germany with </a:t>
            </a:r>
            <a:r>
              <a:rPr lang="en-US" sz="3600" dirty="0" smtClean="0"/>
              <a:t>h</a:t>
            </a:r>
            <a:r>
              <a:rPr lang="pl-PL" sz="3600" dirty="0" smtClean="0"/>
              <a:t>er</a:t>
            </a:r>
            <a:r>
              <a:rPr lang="en-US" sz="3600" dirty="0" smtClean="0"/>
              <a:t> </a:t>
            </a:r>
            <a:r>
              <a:rPr lang="en-US" sz="3600" dirty="0" smtClean="0"/>
              <a:t>family</a:t>
            </a:r>
            <a:r>
              <a:rPr lang="pl-PL" sz="3600" dirty="0" smtClean="0"/>
              <a:t>.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88" y="2292440"/>
            <a:ext cx="2691765" cy="4043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2209398"/>
            <a:ext cx="2800350" cy="421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484" y="2318199"/>
            <a:ext cx="2678135" cy="4018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4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3465767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/>
              <a:t>THE END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1812" y="3425780"/>
            <a:ext cx="10468377" cy="2609260"/>
          </a:xfrm>
        </p:spPr>
        <p:txBody>
          <a:bodyPr/>
          <a:lstStyle/>
          <a:p>
            <a:endParaRPr lang="pl-PL" dirty="0"/>
          </a:p>
          <a:p>
            <a:pPr marL="0" indent="0" algn="r">
              <a:buNone/>
            </a:pPr>
            <a:r>
              <a:rPr lang="pl-PL" dirty="0" smtClean="0"/>
              <a:t>    </a:t>
            </a:r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400" dirty="0"/>
              <a:t>P</a:t>
            </a:r>
            <a:r>
              <a:rPr lang="pl-PL" sz="4400" dirty="0" smtClean="0"/>
              <a:t>repared: Zuzanna Wańkowicz VII C.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xmlns="" val="7397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Par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38</TotalTime>
  <Words>155</Words>
  <Application>Microsoft Office PowerPoint</Application>
  <PresentationFormat>Niestandardowy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Para</vt:lpstr>
      <vt:lpstr>Anna lewandowska</vt:lpstr>
      <vt:lpstr>Who is Anna Lewandowska?</vt:lpstr>
      <vt:lpstr> Anna's family</vt:lpstr>
      <vt:lpstr>Healthy Plan by Ann</vt:lpstr>
      <vt:lpstr>Slajd 5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 lewandowska</dc:title>
  <dc:creator>Mariola</dc:creator>
  <cp:lastModifiedBy>HP</cp:lastModifiedBy>
  <cp:revision>7</cp:revision>
  <dcterms:created xsi:type="dcterms:W3CDTF">2018-03-26T15:38:32Z</dcterms:created>
  <dcterms:modified xsi:type="dcterms:W3CDTF">2018-05-07T05:52:16Z</dcterms:modified>
</cp:coreProperties>
</file>