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B16F7-3138-4F7C-97FB-B11BFCEA605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EC758-163B-4783-BB56-6D8CA3D2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rne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38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637213"/>
            <a:ext cx="2819400" cy="423069"/>
          </a:xfrm>
        </p:spPr>
        <p:txBody>
          <a:bodyPr/>
          <a:lstStyle/>
          <a:p>
            <a:r>
              <a:rPr lang="en-US" dirty="0" smtClean="0"/>
              <a:t>22nd-24th of June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3063" y="5695157"/>
            <a:ext cx="5124886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STEM  Discovery Week 2018, Cornelia </a:t>
            </a:r>
            <a:r>
              <a:rPr lang="ro-RO" dirty="0" smtClean="0"/>
              <a:t>M</a:t>
            </a:r>
            <a:r>
              <a:rPr lang="en-US" dirty="0" err="1" smtClean="0"/>
              <a:t>elcu</a:t>
            </a:r>
            <a:r>
              <a:rPr lang="en-US" dirty="0" smtClean="0"/>
              <a:t>, 23rd Science Projects Workshop in the Future Classroom Lab (SPW@FCL), Brussels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4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16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700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57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06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96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30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6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Stem discovery week 2018, Cornelia </a:t>
            </a:r>
            <a:r>
              <a:rPr lang="ro-RO" dirty="0" smtClean="0"/>
              <a:t>M</a:t>
            </a:r>
            <a:r>
              <a:rPr lang="en-US" dirty="0" err="1" smtClean="0"/>
              <a:t>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2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Stem discovery week 2018, Cornelia </a:t>
            </a:r>
            <a:r>
              <a:rPr lang="ro-RO" dirty="0" smtClean="0"/>
              <a:t>M</a:t>
            </a:r>
            <a:r>
              <a:rPr lang="en-US" dirty="0" err="1" smtClean="0"/>
              <a:t>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9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Stem discovery week 2018, Cornelia </a:t>
            </a:r>
            <a:r>
              <a:rPr lang="ro-RO" dirty="0" smtClean="0"/>
              <a:t>M</a:t>
            </a:r>
            <a:r>
              <a:rPr lang="en-US" dirty="0" err="1" smtClean="0"/>
              <a:t>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2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4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3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0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4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Stem discovery week 2018, Cornelia </a:t>
            </a:r>
            <a:r>
              <a:rPr lang="en-US" dirty="0" err="1" smtClean="0"/>
              <a:t>melcu</a:t>
            </a:r>
            <a:r>
              <a:rPr lang="en-US" dirty="0" smtClean="0"/>
              <a:t>, 23rd Science Projects Workshop in the Future Classroom Lab (SPW@FCL)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5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22nd-24th of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7279-5FF9-442D-AB84-FF344358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0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asanoastrasc9bv.blogspot.com/2015/11/httpswww.html" TargetMode="External"/><Relationship Id="rId5" Type="http://schemas.openxmlformats.org/officeDocument/2006/relationships/hyperlink" Target="https://twinspace.etwinning.net/64002/home" TargetMode="External"/><Relationship Id="rId4" Type="http://schemas.openxmlformats.org/officeDocument/2006/relationships/hyperlink" Target="http://sdw-blog.eun.org/2018/04/12/stem-discovery-week-2018-in-our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STEM DISCOVERY WEEK </a:t>
            </a:r>
            <a:r>
              <a:rPr lang="ro-RO" dirty="0" smtClean="0"/>
              <a:t>2018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b="1" dirty="0" smtClean="0"/>
              <a:t>Cornelia Melcu</a:t>
            </a:r>
            <a:r>
              <a:rPr lang="ro-RO" dirty="0" smtClean="0"/>
              <a:t>, școala gimnazială nr. 9 „nicolae orghidan” brașov, românia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380" y="769739"/>
            <a:ext cx="2091889" cy="1697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494" y="750771"/>
            <a:ext cx="4466122" cy="1761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10" y="750771"/>
            <a:ext cx="3092918" cy="1735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252312" y="4754880"/>
            <a:ext cx="798896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/>
            <a:r>
              <a:rPr lang="ro-RO" dirty="0" smtClean="0"/>
              <a:t>From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/>
              <a:t> and 30</a:t>
            </a:r>
            <a:r>
              <a:rPr lang="en-US" baseline="30000" dirty="0"/>
              <a:t>th</a:t>
            </a:r>
            <a:r>
              <a:rPr lang="en-US" dirty="0"/>
              <a:t> of </a:t>
            </a:r>
            <a:r>
              <a:rPr lang="en-US" dirty="0" smtClean="0"/>
              <a:t>March</a:t>
            </a:r>
            <a:r>
              <a:rPr lang="ro-RO" dirty="0" smtClean="0"/>
              <a:t> </a:t>
            </a:r>
            <a:r>
              <a:rPr lang="en-US" dirty="0" smtClean="0"/>
              <a:t> </a:t>
            </a:r>
            <a:r>
              <a:rPr lang="en-US" dirty="0"/>
              <a:t>an event dedicated to STEM education was organized for </a:t>
            </a:r>
            <a:r>
              <a:rPr lang="en-US" dirty="0" smtClean="0"/>
              <a:t> </a:t>
            </a:r>
            <a:r>
              <a:rPr lang="en-US" dirty="0"/>
              <a:t>young students – aged </a:t>
            </a:r>
            <a:r>
              <a:rPr lang="ro-RO" dirty="0" smtClean="0"/>
              <a:t>10</a:t>
            </a:r>
            <a:r>
              <a:rPr lang="en-US" dirty="0" smtClean="0"/>
              <a:t>.</a:t>
            </a:r>
            <a:endParaRPr lang="en-US" dirty="0"/>
          </a:p>
          <a:p>
            <a:pPr algn="just" fontAlgn="base"/>
            <a:r>
              <a:rPr lang="en-US" dirty="0"/>
              <a:t>For five days, the students  visited companies, met engineers, doctors or scientists, made experiments discovered on </a:t>
            </a:r>
            <a:r>
              <a:rPr lang="en-US" dirty="0" err="1"/>
              <a:t>Scientix</a:t>
            </a:r>
            <a:r>
              <a:rPr lang="en-US" dirty="0"/>
              <a:t> </a:t>
            </a:r>
            <a:r>
              <a:rPr lang="en-US" dirty="0" smtClean="0"/>
              <a:t>Resources </a:t>
            </a:r>
            <a:r>
              <a:rPr lang="en-US" dirty="0"/>
              <a:t>and created posters.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89784" y="6025415"/>
            <a:ext cx="10462661" cy="673768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3"/>
                </a:solidFill>
              </a:rPr>
              <a:t>Stem Discovery </a:t>
            </a:r>
            <a:r>
              <a:rPr lang="en-US" sz="1400" dirty="0">
                <a:solidFill>
                  <a:schemeClr val="accent3"/>
                </a:solidFill>
              </a:rPr>
              <a:t>W</a:t>
            </a:r>
            <a:r>
              <a:rPr lang="en-US" sz="1400" dirty="0" smtClean="0">
                <a:solidFill>
                  <a:schemeClr val="accent3"/>
                </a:solidFill>
              </a:rPr>
              <a:t>eek 2018, Cornelia </a:t>
            </a:r>
            <a:r>
              <a:rPr lang="ro-RO" sz="1400" dirty="0" err="1">
                <a:solidFill>
                  <a:schemeClr val="accent3"/>
                </a:solidFill>
              </a:rPr>
              <a:t>M</a:t>
            </a:r>
            <a:r>
              <a:rPr lang="en-US" sz="1400" dirty="0" err="1" smtClean="0">
                <a:solidFill>
                  <a:schemeClr val="accent3"/>
                </a:solidFill>
              </a:rPr>
              <a:t>elcu</a:t>
            </a:r>
            <a:r>
              <a:rPr lang="en-US" sz="1400" dirty="0" smtClean="0">
                <a:solidFill>
                  <a:schemeClr val="accent3"/>
                </a:solidFill>
              </a:rPr>
              <a:t>, 22</a:t>
            </a:r>
            <a:r>
              <a:rPr lang="en-US" sz="1400" baseline="30000" dirty="0" smtClean="0">
                <a:solidFill>
                  <a:schemeClr val="accent3"/>
                </a:solidFill>
              </a:rPr>
              <a:t>nd</a:t>
            </a:r>
            <a:r>
              <a:rPr lang="en-US" sz="1400" dirty="0" smtClean="0">
                <a:solidFill>
                  <a:schemeClr val="accent3"/>
                </a:solidFill>
              </a:rPr>
              <a:t>-24</a:t>
            </a:r>
            <a:r>
              <a:rPr lang="en-US" sz="1400" baseline="30000" dirty="0" smtClean="0">
                <a:solidFill>
                  <a:schemeClr val="accent3"/>
                </a:solidFill>
              </a:rPr>
              <a:t>th</a:t>
            </a:r>
            <a:r>
              <a:rPr lang="en-US" sz="1400" dirty="0" smtClean="0">
                <a:solidFill>
                  <a:schemeClr val="accent3"/>
                </a:solidFill>
              </a:rPr>
              <a:t> of June 2018, 23rd Science Projects Workshop in the Future Classroom Lab (SPW@FCL), Brussels</a:t>
            </a:r>
            <a:endParaRPr lang="en-US" sz="1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4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9" y="182070"/>
            <a:ext cx="4283242" cy="303195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00" y="297783"/>
            <a:ext cx="4061861" cy="29453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41" y="3272200"/>
            <a:ext cx="5062889" cy="28369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8147" y="6124009"/>
            <a:ext cx="11040177" cy="50138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STEM Discovery </a:t>
            </a:r>
            <a:r>
              <a:rPr lang="en-US" dirty="0">
                <a:solidFill>
                  <a:schemeClr val="accent3"/>
                </a:solidFill>
              </a:rPr>
              <a:t>W</a:t>
            </a:r>
            <a:r>
              <a:rPr lang="en-US" dirty="0" smtClean="0">
                <a:solidFill>
                  <a:schemeClr val="accent3"/>
                </a:solidFill>
              </a:rPr>
              <a:t>eek 2018, Cornelia </a:t>
            </a:r>
            <a:r>
              <a:rPr lang="en-US" dirty="0" err="1">
                <a:solidFill>
                  <a:schemeClr val="accent3"/>
                </a:solidFill>
              </a:rPr>
              <a:t>M</a:t>
            </a:r>
            <a:r>
              <a:rPr lang="en-US" dirty="0" err="1" smtClean="0">
                <a:solidFill>
                  <a:schemeClr val="accent3"/>
                </a:solidFill>
              </a:rPr>
              <a:t>elcu</a:t>
            </a:r>
            <a:r>
              <a:rPr lang="en-US" dirty="0" smtClean="0">
                <a:solidFill>
                  <a:schemeClr val="accent3"/>
                </a:solidFill>
              </a:rPr>
              <a:t>, 22</a:t>
            </a:r>
            <a:r>
              <a:rPr lang="en-US" baseline="30000" dirty="0" smtClean="0">
                <a:solidFill>
                  <a:schemeClr val="accent3"/>
                </a:solidFill>
              </a:rPr>
              <a:t>nd</a:t>
            </a:r>
            <a:r>
              <a:rPr lang="en-US" dirty="0" smtClean="0">
                <a:solidFill>
                  <a:schemeClr val="accent3"/>
                </a:solidFill>
              </a:rPr>
              <a:t>-24</a:t>
            </a:r>
            <a:r>
              <a:rPr lang="en-US" baseline="30000" dirty="0" smtClean="0">
                <a:solidFill>
                  <a:schemeClr val="accent3"/>
                </a:solidFill>
              </a:rPr>
              <a:t>th</a:t>
            </a:r>
            <a:r>
              <a:rPr lang="en-US" dirty="0" smtClean="0">
                <a:solidFill>
                  <a:schemeClr val="accent3"/>
                </a:solidFill>
              </a:rPr>
              <a:t> of June2018, Brussels, 23rd Science Projects Workshop in the Future Classroom Lab (SPW@FCL), Brussels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16741" y="3272200"/>
            <a:ext cx="22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winning activity</a:t>
            </a:r>
            <a:endParaRPr lang="en-US" dirty="0"/>
          </a:p>
        </p:txBody>
      </p:sp>
      <p:sp>
        <p:nvSpPr>
          <p:cNvPr id="8" name="Bent-Up Arrow 7"/>
          <p:cNvSpPr/>
          <p:nvPr/>
        </p:nvSpPr>
        <p:spPr>
          <a:xfrm>
            <a:off x="10763436" y="3209938"/>
            <a:ext cx="290825" cy="338782"/>
          </a:xfrm>
          <a:prstGeom prst="bentUpArrow">
            <a:avLst>
              <a:gd name="adj1" fmla="val 25000"/>
              <a:gd name="adj2" fmla="val 21147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8" y="618519"/>
            <a:ext cx="4331368" cy="351964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802" y="618520"/>
            <a:ext cx="4140483" cy="35196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8778" y="4629750"/>
            <a:ext cx="1028940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More info: </a:t>
            </a:r>
            <a:r>
              <a:rPr lang="ro-RO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http://sdw-blog.eun.org/2018/04/12/stem-discovery-week-2018-in-our-school/</a:t>
            </a:r>
            <a:endParaRPr lang="ro-RO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ro-RO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</a:t>
            </a:r>
            <a:r>
              <a:rPr lang="ro-RO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5"/>
              </a:rPr>
              <a:t>https://twinspace.etwinning.net/64002/home</a:t>
            </a:r>
            <a:endParaRPr lang="ro-RO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ro-RO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</a:t>
            </a:r>
            <a:r>
              <a:rPr lang="ro-RO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6"/>
              </a:rPr>
              <a:t>http://clasanoastrasc9bv.blogspot.com/2015/11/httpswww.html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8147" y="6044665"/>
            <a:ext cx="10530037" cy="26605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STEM Discovery </a:t>
            </a:r>
            <a:r>
              <a:rPr lang="en-US" dirty="0">
                <a:solidFill>
                  <a:schemeClr val="accent3"/>
                </a:solidFill>
              </a:rPr>
              <a:t>W</a:t>
            </a:r>
            <a:r>
              <a:rPr lang="en-US" dirty="0" smtClean="0">
                <a:solidFill>
                  <a:schemeClr val="accent3"/>
                </a:solidFill>
              </a:rPr>
              <a:t>eek 2018, Cornelia </a:t>
            </a:r>
            <a:r>
              <a:rPr lang="en-US" dirty="0" err="1">
                <a:solidFill>
                  <a:schemeClr val="accent3"/>
                </a:solidFill>
              </a:rPr>
              <a:t>M</a:t>
            </a:r>
            <a:r>
              <a:rPr lang="en-US" dirty="0" err="1" smtClean="0">
                <a:solidFill>
                  <a:schemeClr val="accent3"/>
                </a:solidFill>
              </a:rPr>
              <a:t>elcu</a:t>
            </a:r>
            <a:r>
              <a:rPr lang="en-US" dirty="0" smtClean="0">
                <a:solidFill>
                  <a:schemeClr val="accent3"/>
                </a:solidFill>
              </a:rPr>
              <a:t>, 22</a:t>
            </a:r>
            <a:r>
              <a:rPr lang="en-US" baseline="30000" dirty="0" smtClean="0">
                <a:solidFill>
                  <a:schemeClr val="accent3"/>
                </a:solidFill>
              </a:rPr>
              <a:t>nd</a:t>
            </a:r>
            <a:r>
              <a:rPr lang="en-US" dirty="0" smtClean="0">
                <a:solidFill>
                  <a:schemeClr val="accent3"/>
                </a:solidFill>
              </a:rPr>
              <a:t>- 24</a:t>
            </a:r>
            <a:r>
              <a:rPr lang="en-US" baseline="30000" dirty="0" smtClean="0">
                <a:solidFill>
                  <a:schemeClr val="accent3"/>
                </a:solidFill>
              </a:rPr>
              <a:t>th</a:t>
            </a:r>
            <a:r>
              <a:rPr lang="en-US" dirty="0" smtClean="0">
                <a:solidFill>
                  <a:schemeClr val="accent3"/>
                </a:solidFill>
              </a:rPr>
              <a:t> of June 2018, 23rd Science Projects Workshop in the Future Classroom Lab (SPW@FCL), Brussels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51</TotalTime>
  <Words>120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Tw Cen MT</vt:lpstr>
      <vt:lpstr>Circuit</vt:lpstr>
      <vt:lpstr>STEM DISCOVERY WEEK 2018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DISCOVERY WEEK 2018</dc:title>
  <dc:creator>Windows User</dc:creator>
  <cp:lastModifiedBy>Windows User</cp:lastModifiedBy>
  <cp:revision>14</cp:revision>
  <dcterms:created xsi:type="dcterms:W3CDTF">2018-06-16T07:07:49Z</dcterms:created>
  <dcterms:modified xsi:type="dcterms:W3CDTF">2018-06-20T17:12:43Z</dcterms:modified>
</cp:coreProperties>
</file>