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4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58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30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27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72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451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621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055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390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593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3FD1-33C1-4C41-8C1B-1639A430C166}" type="datetimeFigureOut">
              <a:rPr lang="sk-SK" smtClean="0"/>
              <a:t>27.03.2017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09A5-9A55-4876-8819-6D2B4FEE24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48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Unser</a:t>
            </a:r>
            <a:r>
              <a:rPr lang="sk-SK" b="1" dirty="0"/>
              <a:t> </a:t>
            </a:r>
            <a:r>
              <a:rPr lang="sk-SK" b="1" dirty="0" err="1"/>
              <a:t>Land</a:t>
            </a:r>
            <a:br>
              <a:rPr lang="sk-SK" b="1" dirty="0"/>
            </a:br>
            <a:r>
              <a:rPr lang="sk-SK" b="1" dirty="0" err="1">
                <a:solidFill>
                  <a:schemeClr val="bg1"/>
                </a:solidFill>
              </a:rPr>
              <a:t>Slo</a:t>
            </a:r>
            <a:r>
              <a:rPr lang="sk-SK" b="1" dirty="0" err="1">
                <a:solidFill>
                  <a:srgbClr val="0070C0"/>
                </a:solidFill>
              </a:rPr>
              <a:t>wa</a:t>
            </a:r>
            <a:r>
              <a:rPr lang="sk-SK" b="1" dirty="0" err="1">
                <a:solidFill>
                  <a:srgbClr val="FF0000"/>
                </a:solidFill>
              </a:rPr>
              <a:t>kei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/>
              <a:t>Kristián </a:t>
            </a:r>
            <a:r>
              <a:rPr lang="sk-SK" b="1" dirty="0" err="1"/>
              <a:t>Szabó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23981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Slo</a:t>
            </a:r>
            <a:r>
              <a:rPr lang="sk-SK" b="1" dirty="0" err="1">
                <a:solidFill>
                  <a:srgbClr val="0070C0"/>
                </a:solidFill>
              </a:rPr>
              <a:t>wa</a:t>
            </a:r>
            <a:r>
              <a:rPr lang="sk-SK" b="1" dirty="0" err="1">
                <a:solidFill>
                  <a:srgbClr val="FF0000"/>
                </a:solidFill>
              </a:rPr>
              <a:t>kei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6" y="1516160"/>
            <a:ext cx="3618310" cy="326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39552" y="1484784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chemeClr val="bg1"/>
                </a:solidFill>
              </a:rPr>
              <a:t>Slo</a:t>
            </a:r>
            <a:r>
              <a:rPr lang="sk-SK" sz="3200" b="1" dirty="0" err="1">
                <a:solidFill>
                  <a:srgbClr val="0070C0"/>
                </a:solidFill>
              </a:rPr>
              <a:t>wa</a:t>
            </a:r>
            <a:r>
              <a:rPr lang="sk-SK" sz="3200" b="1" dirty="0" err="1">
                <a:solidFill>
                  <a:srgbClr val="FF0000"/>
                </a:solidFill>
              </a:rPr>
              <a:t>kei</a:t>
            </a:r>
            <a:r>
              <a:rPr lang="sk-SK" sz="3200" b="1" dirty="0"/>
              <a:t> </a:t>
            </a:r>
            <a:r>
              <a:rPr lang="sk-SK" sz="3200" b="1" dirty="0" err="1"/>
              <a:t>liegt</a:t>
            </a:r>
            <a:r>
              <a:rPr lang="sk-SK" sz="3200" b="1" dirty="0"/>
              <a:t> in der </a:t>
            </a:r>
            <a:r>
              <a:rPr lang="sk-SK" sz="3200" b="1" dirty="0" err="1"/>
              <a:t>mitte</a:t>
            </a:r>
            <a:r>
              <a:rPr lang="sk-SK" sz="3200" b="1" dirty="0"/>
              <a:t> in </a:t>
            </a:r>
            <a:r>
              <a:rPr lang="sk-SK" sz="3200" b="1" dirty="0" err="1">
                <a:solidFill>
                  <a:srgbClr val="0070C0"/>
                </a:solidFill>
              </a:rPr>
              <a:t>Europa</a:t>
            </a:r>
            <a:endParaRPr lang="sk-SK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227294" cy="32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436096" y="4941168"/>
            <a:ext cx="3083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Andrej </a:t>
            </a:r>
            <a:r>
              <a:rPr lang="sk-SK" sz="3200" b="1" dirty="0" err="1"/>
              <a:t>Kiska</a:t>
            </a:r>
            <a:r>
              <a:rPr lang="sk-SK" sz="3200" b="1" dirty="0"/>
              <a:t> </a:t>
            </a:r>
            <a:r>
              <a:rPr lang="sk-SK" sz="3200" b="1" dirty="0" err="1"/>
              <a:t>ist</a:t>
            </a:r>
            <a:r>
              <a:rPr lang="sk-SK" sz="3200" b="1" dirty="0"/>
              <a:t> der </a:t>
            </a:r>
            <a:r>
              <a:rPr lang="sk-SK" sz="3200" b="1" dirty="0" err="1"/>
              <a:t>Präsident</a:t>
            </a:r>
            <a:r>
              <a:rPr lang="sk-SK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56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Slo</a:t>
            </a:r>
            <a:r>
              <a:rPr lang="sk-SK" b="1" dirty="0" err="1">
                <a:solidFill>
                  <a:srgbClr val="0070C0"/>
                </a:solidFill>
              </a:rPr>
              <a:t>wa</a:t>
            </a:r>
            <a:r>
              <a:rPr lang="sk-SK" b="1" dirty="0" err="1">
                <a:solidFill>
                  <a:srgbClr val="FF0000"/>
                </a:solidFill>
              </a:rPr>
              <a:t>kei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66503" cy="37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115616" y="5445224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/>
              <a:t>Unsere</a:t>
            </a:r>
            <a:r>
              <a:rPr lang="sk-SK" sz="2800" b="1" dirty="0"/>
              <a:t> </a:t>
            </a:r>
            <a:r>
              <a:rPr lang="sk-SK" sz="2800" b="1" dirty="0" err="1"/>
              <a:t>Nachbachländer</a:t>
            </a:r>
            <a:r>
              <a:rPr lang="sk-SK" sz="2800" b="1" dirty="0"/>
              <a:t> </a:t>
            </a:r>
            <a:r>
              <a:rPr lang="sk-SK" sz="2800" b="1" dirty="0" err="1"/>
              <a:t>sind</a:t>
            </a:r>
            <a:r>
              <a:rPr lang="sk-SK" sz="2800" b="1" dirty="0"/>
              <a:t> </a:t>
            </a:r>
            <a:r>
              <a:rPr lang="sk-SK" sz="2800" b="1" dirty="0" err="1">
                <a:solidFill>
                  <a:schemeClr val="bg1"/>
                </a:solidFill>
              </a:rPr>
              <a:t>Slo</a:t>
            </a:r>
            <a:r>
              <a:rPr lang="sk-SK" sz="2800" b="1" dirty="0" err="1">
                <a:solidFill>
                  <a:srgbClr val="0070C0"/>
                </a:solidFill>
              </a:rPr>
              <a:t>wa</a:t>
            </a:r>
            <a:r>
              <a:rPr lang="sk-SK" sz="2800" b="1" dirty="0" err="1">
                <a:solidFill>
                  <a:srgbClr val="FF0000"/>
                </a:solidFill>
              </a:rPr>
              <a:t>kei</a:t>
            </a:r>
            <a:r>
              <a:rPr lang="sk-SK" sz="2800" b="1" dirty="0">
                <a:solidFill>
                  <a:srgbClr val="FF0000"/>
                </a:solidFill>
              </a:rPr>
              <a:t>:</a:t>
            </a:r>
            <a:r>
              <a:rPr lang="sk-SK" sz="2800" b="1" dirty="0"/>
              <a:t>  </a:t>
            </a:r>
            <a:r>
              <a:rPr lang="sk-SK" sz="2800" b="1" dirty="0" err="1">
                <a:solidFill>
                  <a:srgbClr val="FF0000"/>
                </a:solidFill>
              </a:rPr>
              <a:t>Öste</a:t>
            </a:r>
            <a:r>
              <a:rPr lang="sk-SK" sz="2800" b="1" dirty="0" err="1">
                <a:solidFill>
                  <a:schemeClr val="bg1"/>
                </a:solidFill>
              </a:rPr>
              <a:t>rr</a:t>
            </a:r>
            <a:r>
              <a:rPr lang="sk-SK" sz="2800" b="1" dirty="0" err="1">
                <a:solidFill>
                  <a:srgbClr val="FF0000"/>
                </a:solidFill>
              </a:rPr>
              <a:t>eich</a:t>
            </a:r>
            <a:r>
              <a:rPr lang="sk-SK" sz="2800" b="1" dirty="0"/>
              <a:t>, </a:t>
            </a:r>
            <a:r>
              <a:rPr lang="sk-SK" sz="2800" b="1" dirty="0" err="1">
                <a:solidFill>
                  <a:schemeClr val="bg1"/>
                </a:solidFill>
              </a:rPr>
              <a:t>Tschech</a:t>
            </a:r>
            <a:r>
              <a:rPr lang="sk-SK" sz="2800" b="1" dirty="0" err="1">
                <a:solidFill>
                  <a:srgbClr val="0070C0"/>
                </a:solidFill>
              </a:rPr>
              <a:t>ische</a:t>
            </a:r>
            <a:r>
              <a:rPr lang="sk-SK" sz="2800" b="1" dirty="0">
                <a:solidFill>
                  <a:srgbClr val="0070C0"/>
                </a:solidFill>
              </a:rPr>
              <a:t> </a:t>
            </a:r>
            <a:r>
              <a:rPr lang="sk-SK" sz="2800" b="1" dirty="0" err="1">
                <a:solidFill>
                  <a:srgbClr val="FF0000"/>
                </a:solidFill>
              </a:rPr>
              <a:t>Republik</a:t>
            </a:r>
            <a:r>
              <a:rPr lang="sk-SK" sz="2800" b="1" dirty="0"/>
              <a:t>, </a:t>
            </a:r>
            <a:r>
              <a:rPr lang="sk-SK" sz="2800" b="1" dirty="0" err="1">
                <a:solidFill>
                  <a:schemeClr val="bg1"/>
                </a:solidFill>
              </a:rPr>
              <a:t>Po</a:t>
            </a:r>
            <a:r>
              <a:rPr lang="sk-SK" sz="2800" b="1" dirty="0" err="1">
                <a:solidFill>
                  <a:srgbClr val="FF0000"/>
                </a:solidFill>
              </a:rPr>
              <a:t>len</a:t>
            </a:r>
            <a:r>
              <a:rPr lang="sk-SK" sz="2800" b="1" dirty="0"/>
              <a:t>, </a:t>
            </a:r>
            <a:r>
              <a:rPr lang="sk-SK" sz="2800" b="1" dirty="0" err="1">
                <a:solidFill>
                  <a:srgbClr val="0070C0"/>
                </a:solidFill>
              </a:rPr>
              <a:t>Ukra</a:t>
            </a:r>
            <a:r>
              <a:rPr lang="sk-SK" sz="2800" b="1" dirty="0" err="1">
                <a:solidFill>
                  <a:srgbClr val="FFFF00"/>
                </a:solidFill>
              </a:rPr>
              <a:t>ine</a:t>
            </a:r>
            <a:r>
              <a:rPr lang="sk-SK" sz="2800" b="1" dirty="0"/>
              <a:t> </a:t>
            </a:r>
            <a:r>
              <a:rPr lang="sk-SK" sz="2800" b="1" dirty="0" err="1"/>
              <a:t>und</a:t>
            </a:r>
            <a:r>
              <a:rPr lang="sk-SK" sz="2800" b="1" dirty="0"/>
              <a:t> </a:t>
            </a:r>
            <a:r>
              <a:rPr lang="sk-SK" sz="2800" b="1" dirty="0" err="1">
                <a:solidFill>
                  <a:srgbClr val="FF0000"/>
                </a:solidFill>
              </a:rPr>
              <a:t>Un</a:t>
            </a:r>
            <a:r>
              <a:rPr lang="sk-SK" sz="2800" b="1" dirty="0" err="1">
                <a:solidFill>
                  <a:schemeClr val="bg1"/>
                </a:solidFill>
              </a:rPr>
              <a:t>ga</a:t>
            </a:r>
            <a:r>
              <a:rPr lang="sk-SK" sz="2800" b="1" dirty="0" err="1">
                <a:solidFill>
                  <a:srgbClr val="00B050"/>
                </a:solidFill>
              </a:rPr>
              <a:t>rn</a:t>
            </a:r>
            <a:r>
              <a:rPr lang="sk-SK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742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Slo</a:t>
            </a:r>
            <a:r>
              <a:rPr lang="sk-SK" b="1" dirty="0" err="1">
                <a:solidFill>
                  <a:srgbClr val="0070C0"/>
                </a:solidFill>
              </a:rPr>
              <a:t>wa</a:t>
            </a:r>
            <a:r>
              <a:rPr lang="sk-SK" b="1" dirty="0" err="1">
                <a:solidFill>
                  <a:srgbClr val="FF0000"/>
                </a:solidFill>
              </a:rPr>
              <a:t>kei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293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71600" y="544522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chemeClr val="bg1"/>
                </a:solidFill>
              </a:rPr>
              <a:t>Brat</a:t>
            </a:r>
            <a:r>
              <a:rPr lang="sk-SK" sz="4000" b="1" dirty="0">
                <a:solidFill>
                  <a:srgbClr val="0070C0"/>
                </a:solidFill>
              </a:rPr>
              <a:t>isl</a:t>
            </a:r>
            <a:r>
              <a:rPr lang="sk-SK" sz="4000" b="1" dirty="0">
                <a:solidFill>
                  <a:srgbClr val="FF0000"/>
                </a:solidFill>
              </a:rPr>
              <a:t>ava</a:t>
            </a:r>
            <a:r>
              <a:rPr lang="sk-SK" sz="4000" b="1" dirty="0"/>
              <a:t> </a:t>
            </a:r>
            <a:r>
              <a:rPr lang="sk-SK" sz="4000" b="1" dirty="0" err="1"/>
              <a:t>ist</a:t>
            </a:r>
            <a:r>
              <a:rPr lang="sk-SK" sz="4000" b="1" dirty="0"/>
              <a:t> </a:t>
            </a:r>
            <a:r>
              <a:rPr lang="sk-SK" sz="4000" b="1" dirty="0" err="1"/>
              <a:t>die</a:t>
            </a:r>
            <a:r>
              <a:rPr lang="sk-SK" sz="4000" b="1" dirty="0"/>
              <a:t> </a:t>
            </a:r>
            <a:r>
              <a:rPr lang="sk-SK" sz="4000" b="1" dirty="0" err="1"/>
              <a:t>Hauptstadt</a:t>
            </a:r>
            <a:r>
              <a:rPr lang="sk-SK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33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Slo</a:t>
            </a:r>
            <a:r>
              <a:rPr lang="sk-SK" b="1" dirty="0" err="1">
                <a:solidFill>
                  <a:srgbClr val="0070C0"/>
                </a:solidFill>
              </a:rPr>
              <a:t>wa</a:t>
            </a:r>
            <a:r>
              <a:rPr lang="sk-SK" b="1" dirty="0" err="1">
                <a:solidFill>
                  <a:srgbClr val="FF0000"/>
                </a:solidFill>
              </a:rPr>
              <a:t>kei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032448" cy="26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27584" y="461386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/>
              <a:t>die</a:t>
            </a:r>
            <a:r>
              <a:rPr lang="sk-SK" sz="4800" b="1" dirty="0"/>
              <a:t> </a:t>
            </a:r>
            <a:r>
              <a:rPr lang="de-DE" sz="4800" b="1" dirty="0"/>
              <a:t>Flagge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5436096" y="4797152"/>
            <a:ext cx="3707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/>
              <a:t>das </a:t>
            </a:r>
            <a:r>
              <a:rPr lang="sk-SK" sz="4400" b="1" dirty="0" err="1"/>
              <a:t>Wappen</a:t>
            </a:r>
            <a:endParaRPr lang="sk-SK" sz="4400" b="1" dirty="0"/>
          </a:p>
        </p:txBody>
      </p:sp>
      <p:pic>
        <p:nvPicPr>
          <p:cNvPr id="1026" name="Picture 2" descr="Znak Sloven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3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Slow</a:t>
            </a:r>
            <a:r>
              <a:rPr lang="de-DE" b="1" dirty="0">
                <a:solidFill>
                  <a:srgbClr val="0070C0"/>
                </a:solidFill>
              </a:rPr>
              <a:t>akis</a:t>
            </a:r>
            <a:r>
              <a:rPr lang="de-DE" b="1" dirty="0">
                <a:solidFill>
                  <a:srgbClr val="FF0000"/>
                </a:solidFill>
              </a:rPr>
              <a:t>che</a:t>
            </a:r>
            <a:r>
              <a:rPr lang="de-DE" b="1" dirty="0"/>
              <a:t> traditionelle Gerichte</a:t>
            </a:r>
            <a:endParaRPr lang="sk-SK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42" y="1340768"/>
            <a:ext cx="3570572" cy="23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833930" cy="248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9409"/>
            <a:ext cx="3949030" cy="261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41" y="3933055"/>
            <a:ext cx="4162562" cy="277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7504" y="314096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   </a:t>
            </a:r>
            <a:r>
              <a:rPr lang="sk-SK" sz="2800" b="1" dirty="0" err="1"/>
              <a:t>Brimsennockerln</a:t>
            </a:r>
            <a:endParaRPr lang="sk-SK" sz="28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4997361" y="21328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/>
              <a:t>Mohnbuchteln</a:t>
            </a:r>
            <a:endParaRPr lang="sk-SK" sz="28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755576" y="4797152"/>
            <a:ext cx="294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/>
              <a:t>Brimsenpirogge</a:t>
            </a:r>
            <a:endParaRPr lang="sk-SK" sz="28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652120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/>
              <a:t>Apfelstrudel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400343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Slo</a:t>
            </a:r>
            <a:r>
              <a:rPr lang="sk-SK" b="1" dirty="0" err="1">
                <a:solidFill>
                  <a:srgbClr val="0070C0"/>
                </a:solidFill>
              </a:rPr>
              <a:t>wa</a:t>
            </a:r>
            <a:r>
              <a:rPr lang="sk-SK" b="1" dirty="0" err="1">
                <a:solidFill>
                  <a:srgbClr val="FF0000"/>
                </a:solidFill>
              </a:rPr>
              <a:t>kei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9"/>
            <a:ext cx="559811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39" y="2108853"/>
            <a:ext cx="3882008" cy="26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9" y="4437112"/>
            <a:ext cx="3974820" cy="223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2880320" cy="19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65" y="4787964"/>
            <a:ext cx="3153355" cy="207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15217" y="3790781"/>
            <a:ext cx="459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Slow</a:t>
            </a:r>
            <a:r>
              <a:rPr lang="de-DE" sz="3600" b="1" dirty="0">
                <a:solidFill>
                  <a:srgbClr val="0070C0"/>
                </a:solidFill>
              </a:rPr>
              <a:t>akis</a:t>
            </a:r>
            <a:r>
              <a:rPr lang="de-DE" sz="3600" b="1" dirty="0">
                <a:solidFill>
                  <a:srgbClr val="FF0000"/>
                </a:solidFill>
              </a:rPr>
              <a:t>che </a:t>
            </a:r>
            <a:r>
              <a:rPr lang="de-DE" sz="3600" b="1" dirty="0"/>
              <a:t>Berge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77218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"/>
            <a:ext cx="320510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"/>
            <a:ext cx="3600399" cy="182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53" y="0"/>
            <a:ext cx="2439147" cy="253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0" y="1821070"/>
            <a:ext cx="3566006" cy="209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89" y="1821070"/>
            <a:ext cx="2389967" cy="209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56" y="1822703"/>
            <a:ext cx="3187743" cy="216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4359"/>
            <a:ext cx="3938188" cy="29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38188" y="4725144"/>
            <a:ext cx="545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Slow</a:t>
            </a:r>
            <a:r>
              <a:rPr lang="de-DE" sz="4800" b="1" dirty="0">
                <a:solidFill>
                  <a:srgbClr val="0070C0"/>
                </a:solidFill>
              </a:rPr>
              <a:t>akis</a:t>
            </a:r>
            <a:r>
              <a:rPr lang="de-DE" sz="4800" b="1" dirty="0">
                <a:solidFill>
                  <a:srgbClr val="FF0000"/>
                </a:solidFill>
              </a:rPr>
              <a:t>che</a:t>
            </a:r>
            <a:r>
              <a:rPr lang="sk-SK" sz="4800" b="1" dirty="0"/>
              <a:t> </a:t>
            </a:r>
            <a:r>
              <a:rPr lang="sk-SK" sz="4800" b="1" dirty="0" err="1"/>
              <a:t>Burgen</a:t>
            </a:r>
            <a:endParaRPr lang="sk-SK" sz="48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467544" y="4149080"/>
            <a:ext cx="308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Turniansky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691680" y="19888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Zvolenský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99592" y="1166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Spišský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444208" y="1988840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Krásna hôrka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707904" y="19888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Bojnice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680012" y="116632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Oravský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6948263" y="-3864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Trenčiansky</a:t>
            </a:r>
          </a:p>
        </p:txBody>
      </p:sp>
    </p:spTree>
    <p:extLst>
      <p:ext uri="{BB962C8B-B14F-4D97-AF65-F5344CB8AC3E}">
        <p14:creationId xmlns:p14="http://schemas.microsoft.com/office/powerpoint/2010/main" val="222601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/>
          </a:bodyPr>
          <a:lstStyle/>
          <a:p>
            <a:r>
              <a:rPr lang="de-DE" dirty="0"/>
              <a:t>Danke für die Aufmerksamkeit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192439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69</Words>
  <Application>Microsoft Office PowerPoint</Application>
  <PresentationFormat>Prezentácia na obrazovke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Calibri</vt:lpstr>
      <vt:lpstr>Motív Office</vt:lpstr>
      <vt:lpstr>Unser Land Slowakei</vt:lpstr>
      <vt:lpstr>Slowakei</vt:lpstr>
      <vt:lpstr>Slowakei</vt:lpstr>
      <vt:lpstr>Slowakei</vt:lpstr>
      <vt:lpstr>Slowakei</vt:lpstr>
      <vt:lpstr>Slowakische traditionelle Gerichte</vt:lpstr>
      <vt:lpstr>Slowakei</vt:lpstr>
      <vt:lpstr>Prezentácia programu PowerPoint</vt:lpstr>
      <vt:lpstr>Danke für die Aufmerksamkeit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 Land Slowakei</dc:title>
  <dc:creator>Kristian</dc:creator>
  <cp:lastModifiedBy>Katarina Szilvassyova</cp:lastModifiedBy>
  <cp:revision>7</cp:revision>
  <dcterms:created xsi:type="dcterms:W3CDTF">2017-03-14T16:16:04Z</dcterms:created>
  <dcterms:modified xsi:type="dcterms:W3CDTF">2017-03-27T19:33:32Z</dcterms:modified>
</cp:coreProperties>
</file>