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1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8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0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28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77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76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5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903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0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8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2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14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98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0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42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27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8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D4D475-AAB1-47F7-BB02-22FE82AB5E62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6F24F-9527-4F4A-801D-226335D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75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C4ABD-A1DF-40CB-82C6-FEC51D42D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Surfing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roots</a:t>
            </a:r>
            <a:r>
              <a:rPr lang="nl-NL" dirty="0"/>
              <a:t> Portugal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F99EBB-D849-4B01-9B83-B0D021CD9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Lucas, Timo, Dean en Eva</a:t>
            </a:r>
          </a:p>
        </p:txBody>
      </p:sp>
    </p:spTree>
    <p:extLst>
      <p:ext uri="{BB962C8B-B14F-4D97-AF65-F5344CB8AC3E}">
        <p14:creationId xmlns:p14="http://schemas.microsoft.com/office/powerpoint/2010/main" val="391864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89FE8-938A-4EF3-B4A0-671D835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4727D-95CB-44DA-8EB7-8B43DEE8F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De heenreis</a:t>
            </a:r>
          </a:p>
          <a:p>
            <a:r>
              <a:rPr lang="nl-NL" dirty="0"/>
              <a:t>Dag 1 &amp; 2</a:t>
            </a:r>
          </a:p>
          <a:p>
            <a:r>
              <a:rPr lang="nl-NL" dirty="0"/>
              <a:t>Dag 3 &amp; 4</a:t>
            </a:r>
          </a:p>
          <a:p>
            <a:r>
              <a:rPr lang="nl-NL" dirty="0"/>
              <a:t>De terugreis</a:t>
            </a:r>
          </a:p>
          <a:p>
            <a:r>
              <a:rPr lang="nl-NL" dirty="0"/>
              <a:t>Wat waren de grootste verschillen met Nederland?</a:t>
            </a:r>
          </a:p>
          <a:p>
            <a:r>
              <a:rPr lang="nl-NL" dirty="0"/>
              <a:t>Wat is onze mening over de uitwisseling?</a:t>
            </a:r>
          </a:p>
        </p:txBody>
      </p:sp>
    </p:spTree>
    <p:extLst>
      <p:ext uri="{BB962C8B-B14F-4D97-AF65-F5344CB8AC3E}">
        <p14:creationId xmlns:p14="http://schemas.microsoft.com/office/powerpoint/2010/main" val="4252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D14D3-2E3F-42F0-AAEC-FEF58A59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heenreis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66A67-529F-44DC-A569-D309084B00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00050"/>
            <a:ext cx="10394707" cy="497453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heenreis was heel gemakkelijk, er was eigenlijk helemaal niks bijzonders gebeurt. </a:t>
            </a:r>
          </a:p>
          <a:p>
            <a:pPr marL="0" indent="0">
              <a:buNone/>
            </a:pPr>
            <a:r>
              <a:rPr lang="nl-NL" dirty="0"/>
              <a:t>Toen we aankwamen waren alle mensen van </a:t>
            </a:r>
            <a:r>
              <a:rPr lang="nl-NL" dirty="0" err="1"/>
              <a:t>surfing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roots</a:t>
            </a:r>
            <a:r>
              <a:rPr lang="nl-NL" dirty="0"/>
              <a:t> al op ons aan het wachten. We gingen met hun mee naar de plek waar we opgehaald zouden worden door de gastgezinnen. </a:t>
            </a:r>
          </a:p>
        </p:txBody>
      </p:sp>
    </p:spTree>
    <p:extLst>
      <p:ext uri="{BB962C8B-B14F-4D97-AF65-F5344CB8AC3E}">
        <p14:creationId xmlns:p14="http://schemas.microsoft.com/office/powerpoint/2010/main" val="9300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B1C56-18CB-4BC0-8BD9-FD23D6A3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1 &amp; 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B7569-B6D0-4390-B6FC-13E272B4C0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 dag 1 gingen we mee  naar de school van de gastgezinnen. Daar gingen we eerst 3 lessen volgen tot we weg gingen naar </a:t>
            </a:r>
            <a:r>
              <a:rPr lang="nl-NL" dirty="0" err="1"/>
              <a:t>ponte</a:t>
            </a:r>
            <a:r>
              <a:rPr lang="nl-NL" dirty="0"/>
              <a:t> de </a:t>
            </a:r>
            <a:r>
              <a:rPr lang="nl-NL" dirty="0" err="1"/>
              <a:t>lima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Daar gingen we met z’n allen een vragenblad over de stad invullen.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dag 2 gingen we naar </a:t>
            </a:r>
            <a:r>
              <a:rPr lang="nl-NL" dirty="0" err="1"/>
              <a:t>Oporto</a:t>
            </a:r>
            <a:r>
              <a:rPr lang="nl-NL" dirty="0"/>
              <a:t>. Daar gingen we eerst met zijn allen lopen naar het winkelcentrum on daar even wat te eten. </a:t>
            </a:r>
            <a:br>
              <a:rPr lang="nl-NL" dirty="0"/>
            </a:br>
            <a:r>
              <a:rPr lang="nl-NL" dirty="0"/>
              <a:t>Na het eten liepen we nog rond in </a:t>
            </a:r>
            <a:r>
              <a:rPr lang="nl-NL" dirty="0" err="1"/>
              <a:t>oporto</a:t>
            </a:r>
            <a:r>
              <a:rPr lang="nl-NL" dirty="0"/>
              <a:t> tot we weer terug naar huis moesten.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5F0FA-EE52-48A8-83D6-A36788D2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3 &amp; 4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BA8900-4C2B-46BB-91D2-7F638AB371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47826"/>
            <a:ext cx="10394707" cy="3726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Op dag 3 Gingen we eerst naar school om 2 workshops te doen. </a:t>
            </a:r>
            <a:br>
              <a:rPr lang="nl-NL" dirty="0"/>
            </a:br>
            <a:r>
              <a:rPr lang="nl-NL" dirty="0"/>
              <a:t>Daarna gingen we naar het plaatsje genaamd ‘</a:t>
            </a:r>
            <a:r>
              <a:rPr lang="nl-NL" dirty="0" err="1"/>
              <a:t>Viana</a:t>
            </a:r>
            <a:r>
              <a:rPr lang="nl-NL" dirty="0"/>
              <a:t> do Castelo om daar weer en blad met vragen te maken. Zo kwamen we langs alle mooie erfgoederen.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dag 4 gingen we weer eerst naar school om daar en workshop te doen. (we moesten in paren dansen en het was hilarisch) </a:t>
            </a:r>
            <a:br>
              <a:rPr lang="nl-NL" dirty="0"/>
            </a:br>
            <a:r>
              <a:rPr lang="nl-NL" dirty="0"/>
              <a:t>Daarna gingen we met de gastgezin kinderen kanoën en dat was heel gezellig.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Die avond gingen we weer naar huis om afscheid te nemen van de gastgezinnen :(</a:t>
            </a:r>
          </a:p>
        </p:txBody>
      </p:sp>
    </p:spTree>
    <p:extLst>
      <p:ext uri="{BB962C8B-B14F-4D97-AF65-F5344CB8AC3E}">
        <p14:creationId xmlns:p14="http://schemas.microsoft.com/office/powerpoint/2010/main" val="8920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B37AB-52F2-4F67-98D6-A2C71983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5065F-EFCA-451D-8E99-F5759328B9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was heel lastig om afscheid te nemen van de families. Er zijn een paar tranen gevallen maar we zijn terug gekomen met alleen maar goede herinneringen. </a:t>
            </a:r>
          </a:p>
          <a:p>
            <a:pPr marL="0" indent="0">
              <a:buNone/>
            </a:pPr>
            <a:r>
              <a:rPr lang="nl-NL" dirty="0"/>
              <a:t>We werden afgezet bij het vliegveld en daar hadden we een goede rijs terug naar </a:t>
            </a:r>
            <a:r>
              <a:rPr lang="nl-NL" dirty="0" err="1"/>
              <a:t>nederland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Toen we aankwamen zaten alle ouders ons op te wachten en werden we weer warm verwelkomd. </a:t>
            </a:r>
          </a:p>
        </p:txBody>
      </p:sp>
    </p:spTree>
    <p:extLst>
      <p:ext uri="{BB962C8B-B14F-4D97-AF65-F5344CB8AC3E}">
        <p14:creationId xmlns:p14="http://schemas.microsoft.com/office/powerpoint/2010/main" val="11868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011D6-6432-4D69-95D1-7E139CD3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dirty="0"/>
              <a:t>Wat waren de grootste verschillen met de Nederlandse- en Portugese scholen?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A1F8E-2472-4429-BBE8-6B7FEA2F38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 scholen zijn kleiner en hebben veel minder leerlingen in 1 klas. </a:t>
            </a:r>
          </a:p>
          <a:p>
            <a:r>
              <a:rPr lang="nl-NL" dirty="0"/>
              <a:t>De leerlingen waren allemaal sterker bevriend met elkaar maar ook de leraren.</a:t>
            </a:r>
          </a:p>
          <a:p>
            <a:r>
              <a:rPr lang="nl-NL" dirty="0"/>
              <a:t>Mensen kunnen heel slecht </a:t>
            </a:r>
            <a:r>
              <a:rPr lang="nl-NL" dirty="0" err="1"/>
              <a:t>engels</a:t>
            </a:r>
            <a:r>
              <a:rPr lang="nl-NL" dirty="0"/>
              <a:t> XD</a:t>
            </a:r>
          </a:p>
          <a:p>
            <a:r>
              <a:rPr lang="nl-NL" dirty="0"/>
              <a:t>In de kantine daar krijg je warm eten</a:t>
            </a:r>
          </a:p>
          <a:p>
            <a:r>
              <a:rPr lang="nl-NL" dirty="0"/>
              <a:t>De lessen zijn korter</a:t>
            </a:r>
          </a:p>
          <a:p>
            <a:r>
              <a:rPr lang="nl-NL" dirty="0"/>
              <a:t>De technologie is veel minder daar, ze zouden bijvoorbeeld nu geen </a:t>
            </a:r>
            <a:r>
              <a:rPr lang="nl-NL" dirty="0" err="1"/>
              <a:t>powerpoint</a:t>
            </a:r>
            <a:r>
              <a:rPr lang="nl-NL" dirty="0"/>
              <a:t> gebruiken.</a:t>
            </a:r>
          </a:p>
          <a:p>
            <a:r>
              <a:rPr lang="nl-NL" dirty="0"/>
              <a:t>Op de Portugese school zitten veel minder nationaliteiten dan we hier op </a:t>
            </a:r>
            <a:r>
              <a:rPr lang="nl-NL" dirty="0" err="1"/>
              <a:t>oVC</a:t>
            </a:r>
            <a:r>
              <a:rPr lang="nl-NL" dirty="0"/>
              <a:t> hebben.</a:t>
            </a:r>
          </a:p>
        </p:txBody>
      </p:sp>
    </p:spTree>
    <p:extLst>
      <p:ext uri="{BB962C8B-B14F-4D97-AF65-F5344CB8AC3E}">
        <p14:creationId xmlns:p14="http://schemas.microsoft.com/office/powerpoint/2010/main" val="30058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542A7-4416-4AF5-91BC-CB0CE907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7C542-F44E-46E0-B6C1-2F0830D624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nl-NL" dirty="0"/>
              <a:t>eind</a:t>
            </a:r>
          </a:p>
        </p:txBody>
      </p:sp>
    </p:spTree>
    <p:extLst>
      <p:ext uri="{BB962C8B-B14F-4D97-AF65-F5344CB8AC3E}">
        <p14:creationId xmlns:p14="http://schemas.microsoft.com/office/powerpoint/2010/main" val="129433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417</TotalTime>
  <Words>292</Words>
  <Application>Microsoft Office PowerPoint</Application>
  <PresentationFormat>Breedbeeld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Impact</vt:lpstr>
      <vt:lpstr>Belangrijke gebeurtenis</vt:lpstr>
      <vt:lpstr>Surfing our roots Portugal </vt:lpstr>
      <vt:lpstr>Inhoud</vt:lpstr>
      <vt:lpstr>De heenreis</vt:lpstr>
      <vt:lpstr>Dag 1 &amp; 2 </vt:lpstr>
      <vt:lpstr>Dag 3 &amp; 4 </vt:lpstr>
      <vt:lpstr>terugreis</vt:lpstr>
      <vt:lpstr>Wat waren de grootste verschillen met de Nederlandse- en Portugese scholen?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Surfing our roots Portugal </dc:title>
  <dc:creator>Eva Meijer</dc:creator>
  <cp:lastModifiedBy>Lucas Wijers</cp:lastModifiedBy>
  <cp:revision>8</cp:revision>
  <dcterms:created xsi:type="dcterms:W3CDTF">2019-03-07T13:32:24Z</dcterms:created>
  <dcterms:modified xsi:type="dcterms:W3CDTF">2019-03-14T12:56:18Z</dcterms:modified>
</cp:coreProperties>
</file>