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0" autoAdjust="0"/>
    <p:restoredTop sz="94660"/>
  </p:normalViewPr>
  <p:slideViewPr>
    <p:cSldViewPr snapToGrid="0">
      <p:cViewPr varScale="1">
        <p:scale>
          <a:sx n="84" d="100"/>
          <a:sy n="84" d="100"/>
        </p:scale>
        <p:origin x="6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CBF8EF-D42F-4A34-B926-C808C2E9ECE8}" type="slidenum">
              <a:rPr lang="en-GB" altLang="en-US"/>
              <a:pPr>
                <a:defRPr/>
              </a:pPr>
              <a:t>‹nr.›</a:t>
            </a:fld>
            <a:endParaRPr lang="en-GB" altLang="en-US"/>
          </a:p>
        </p:txBody>
      </p:sp>
    </p:spTree>
    <p:extLst>
      <p:ext uri="{BB962C8B-B14F-4D97-AF65-F5344CB8AC3E}">
        <p14:creationId xmlns:p14="http://schemas.microsoft.com/office/powerpoint/2010/main" val="1453334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AD646D-2725-4C1E-AF8B-FACACCD261AD}" type="slidenum">
              <a:rPr lang="en-GB" altLang="en-US"/>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064765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C86D0B-2370-4546-BC98-D49457C54EDC}" type="slidenum">
              <a:rPr lang="en-GB" altLang="en-US"/>
              <a:pPr/>
              <a:t>10</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16445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F813DC-3E72-4930-95E4-DE048A071E3D}" type="slidenum">
              <a:rPr lang="en-GB" altLang="en-US"/>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96291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CC1840-94BE-40ED-8576-506273CDB343}" type="slidenum">
              <a:rPr lang="en-GB" altLang="en-US"/>
              <a:pPr/>
              <a:t>12</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434267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B63585-FBE0-4A6E-923E-120F9BE5666F}" type="slidenum">
              <a:rPr lang="en-GB" altLang="en-US"/>
              <a:pPr/>
              <a:t>13</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82121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1CE029-99BC-477A-9B7E-00418612289C}" type="slidenum">
              <a:rPr lang="en-GB" altLang="en-US"/>
              <a:pPr/>
              <a:t>14</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644417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AD0C20-93D1-49E8-AEC9-532CC0729D82}" type="slidenum">
              <a:rPr lang="en-GB" altLang="en-US"/>
              <a:pPr/>
              <a:t>15</a:t>
            </a:fld>
            <a:endParaRPr lang="en-GB"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935868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8FF3A9-3929-4132-979F-BB8A6C0CD403}" type="slidenum">
              <a:rPr lang="en-GB" altLang="en-US"/>
              <a:pPr/>
              <a:t>16</a:t>
            </a:fld>
            <a:endParaRPr lang="en-GB"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55493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8E5CE1-207C-4141-A141-6B9B2DD3BDDE}" type="slidenum">
              <a:rPr lang="en-GB" altLang="en-US"/>
              <a:pPr/>
              <a:t>17</a:t>
            </a:fld>
            <a:endParaRPr lang="en-GB"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75690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AAD257-EC52-4AB9-BF5F-FCF2565E42AF}" type="slidenum">
              <a:rPr lang="en-GB" altLang="en-US"/>
              <a:pPr/>
              <a:t>18</a:t>
            </a:fld>
            <a:endParaRPr lang="en-GB"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299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37383F-F399-456D-A919-C878FBF1ECA6}" type="slidenum">
              <a:rPr lang="en-GB" altLang="en-US"/>
              <a:pPr/>
              <a:t>19</a:t>
            </a:fld>
            <a:endParaRPr lang="en-GB"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60744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AABBF3-5F54-4B79-934E-DB626FB1F2BF}" type="slidenum">
              <a:rPr lang="en-GB" altLang="en-US"/>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91661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063596-9858-49AE-8F99-85B6964B7ED8}" type="slidenum">
              <a:rPr lang="en-GB" altLang="en-US"/>
              <a:pPr/>
              <a:t>20</a:t>
            </a:fld>
            <a:endParaRPr lang="en-GB"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627924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E4F91E-0E03-44EC-BB36-028D449F8ECA}" type="slidenum">
              <a:rPr lang="en-GB" altLang="en-US"/>
              <a:pPr/>
              <a:t>21</a:t>
            </a:fld>
            <a:endParaRPr lang="en-GB"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76421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3B15B5-F102-46B8-8DEB-E9775CE86AD7}" type="slidenum">
              <a:rPr lang="en-GB" altLang="en-US"/>
              <a:pPr/>
              <a:t>22</a:t>
            </a:fld>
            <a:endParaRPr lang="en-GB"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88738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AFA697-1FB5-4744-BEFC-5040CA67A3D5}" type="slidenum">
              <a:rPr lang="en-GB" altLang="en-US"/>
              <a:pPr/>
              <a:t>23</a:t>
            </a:fld>
            <a:endParaRPr lang="en-GB"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361448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D00FE3-FAF5-48C4-8C60-53C4D3A42F7C}" type="slidenum">
              <a:rPr lang="en-GB" altLang="en-US"/>
              <a:pPr/>
              <a:t>24</a:t>
            </a:fld>
            <a:endParaRPr lang="en-GB"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14009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4482EC-2A5D-4A40-9EC0-794A32BBAFE0}" type="slidenum">
              <a:rPr lang="en-GB" altLang="en-US"/>
              <a:pPr/>
              <a:t>3</a:t>
            </a:fld>
            <a:endParaRPr lang="en-GB"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8522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936AD5-6553-4EA9-9BF4-D606BE4EB018}" type="slidenum">
              <a:rPr lang="en-GB" altLang="en-US"/>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2104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0820E9-FE63-4C77-83F1-B65D5B7050EA}" type="slidenum">
              <a:rPr lang="en-GB" altLang="en-US"/>
              <a:pPr/>
              <a:t>5</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5138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56D89D-EB97-4ED2-852E-F06ED70CC95D}" type="slidenum">
              <a:rPr lang="en-GB" altLang="en-US"/>
              <a:pPr/>
              <a:t>6</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63606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66B8B-304E-43F2-B417-B5E0FADB6AB5}" type="slidenum">
              <a:rPr lang="en-GB" altLang="en-US"/>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000004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C55531-BE5E-406B-BEE2-B30242044BED}" type="slidenum">
              <a:rPr lang="en-GB" altLang="en-US"/>
              <a:pPr/>
              <a:t>8</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944123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807037-6E49-417B-8FDD-565C51E147CD}" type="slidenum">
              <a:rPr lang="en-GB" altLang="en-US"/>
              <a:pPr/>
              <a:t>9</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94558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2254250" y="1335088"/>
            <a:ext cx="4637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164872" name="Rectangle 8"/>
          <p:cNvSpPr>
            <a:spLocks noGrp="1" noChangeArrowheads="1"/>
          </p:cNvSpPr>
          <p:nvPr>
            <p:ph type="ctrTitle"/>
          </p:nvPr>
        </p:nvSpPr>
        <p:spPr>
          <a:xfrm>
            <a:off x="661988" y="254000"/>
            <a:ext cx="7772400" cy="1470025"/>
          </a:xfrm>
        </p:spPr>
        <p:txBody>
          <a:bodyPr/>
          <a:lstStyle>
            <a:lvl1pPr>
              <a:defRPr/>
            </a:lvl1pPr>
          </a:lstStyle>
          <a:p>
            <a:pPr lvl="0"/>
            <a:r>
              <a:rPr lang="en-GB" altLang="en-US" noProof="0"/>
              <a:t>Countdown Timer</a:t>
            </a:r>
          </a:p>
        </p:txBody>
      </p:sp>
      <p:sp>
        <p:nvSpPr>
          <p:cNvPr id="164873" name="Rectangle 9"/>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GB" altLang="en-US" noProof="0"/>
              <a:t>Click to edit Master subtitle style</a:t>
            </a:r>
          </a:p>
        </p:txBody>
      </p:sp>
      <p:sp>
        <p:nvSpPr>
          <p:cNvPr id="5" name="Rectangle 10"/>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11"/>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12"/>
          <p:cNvSpPr>
            <a:spLocks noGrp="1" noChangeArrowheads="1"/>
          </p:cNvSpPr>
          <p:nvPr>
            <p:ph type="sldNum" sz="quarter" idx="12"/>
          </p:nvPr>
        </p:nvSpPr>
        <p:spPr/>
        <p:txBody>
          <a:bodyPr/>
          <a:lstStyle>
            <a:lvl1pPr>
              <a:defRPr smtClean="0"/>
            </a:lvl1pPr>
          </a:lstStyle>
          <a:p>
            <a:pPr>
              <a:defRPr/>
            </a:pPr>
            <a:fld id="{B0931820-915B-4357-B2F7-1E5DB6DEDDF9}" type="slidenum">
              <a:rPr lang="en-GB" altLang="en-US"/>
              <a:pPr>
                <a:defRPr/>
              </a:pPr>
              <a:t>‹nr.›</a:t>
            </a:fld>
            <a:endParaRPr lang="en-GB" altLang="en-US"/>
          </a:p>
        </p:txBody>
      </p:sp>
    </p:spTree>
    <p:extLst>
      <p:ext uri="{BB962C8B-B14F-4D97-AF65-F5344CB8AC3E}">
        <p14:creationId xmlns:p14="http://schemas.microsoft.com/office/powerpoint/2010/main" val="2923089355"/>
      </p:ext>
    </p:extLst>
  </p:cSld>
  <p:clrMapOvr>
    <a:masterClrMapping/>
  </p:clrMapOvr>
  <p:transition advClick="0" advTm="57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FE1146-2289-4FB8-8ED1-71E3E7416F18}" type="slidenum">
              <a:rPr lang="en-GB" altLang="en-US"/>
              <a:pPr>
                <a:defRPr/>
              </a:pPr>
              <a:t>‹nr.›</a:t>
            </a:fld>
            <a:endParaRPr lang="en-GB" altLang="en-US"/>
          </a:p>
        </p:txBody>
      </p:sp>
    </p:spTree>
    <p:extLst>
      <p:ext uri="{BB962C8B-B14F-4D97-AF65-F5344CB8AC3E}">
        <p14:creationId xmlns:p14="http://schemas.microsoft.com/office/powerpoint/2010/main" val="4107057690"/>
      </p:ext>
    </p:extLst>
  </p:cSld>
  <p:clrMapOvr>
    <a:masterClrMapping/>
  </p:clrMapOvr>
  <p:transition advClick="0" advTm="57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B72CC5-9C8F-4F96-A9C7-5BBB09F0CB04}" type="slidenum">
              <a:rPr lang="en-GB" altLang="en-US"/>
              <a:pPr>
                <a:defRPr/>
              </a:pPr>
              <a:t>‹nr.›</a:t>
            </a:fld>
            <a:endParaRPr lang="en-GB" altLang="en-US"/>
          </a:p>
        </p:txBody>
      </p:sp>
    </p:spTree>
    <p:extLst>
      <p:ext uri="{BB962C8B-B14F-4D97-AF65-F5344CB8AC3E}">
        <p14:creationId xmlns:p14="http://schemas.microsoft.com/office/powerpoint/2010/main" val="956431187"/>
      </p:ext>
    </p:extLst>
  </p:cSld>
  <p:clrMapOvr>
    <a:masterClrMapping/>
  </p:clrMapOvr>
  <p:transition advClick="0" advTm="57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0816F9-FBC8-4246-921D-D60BF6F34504}" type="slidenum">
              <a:rPr lang="en-GB" altLang="en-US"/>
              <a:pPr>
                <a:defRPr/>
              </a:pPr>
              <a:t>‹nr.›</a:t>
            </a:fld>
            <a:endParaRPr lang="en-GB" altLang="en-US"/>
          </a:p>
        </p:txBody>
      </p:sp>
    </p:spTree>
    <p:extLst>
      <p:ext uri="{BB962C8B-B14F-4D97-AF65-F5344CB8AC3E}">
        <p14:creationId xmlns:p14="http://schemas.microsoft.com/office/powerpoint/2010/main" val="3133895646"/>
      </p:ext>
    </p:extLst>
  </p:cSld>
  <p:clrMapOvr>
    <a:masterClrMapping/>
  </p:clrMapOvr>
  <p:transition advClick="0" advTm="57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DB53BE-11EB-4808-A9C4-659B51101269}" type="slidenum">
              <a:rPr lang="en-GB" altLang="en-US"/>
              <a:pPr>
                <a:defRPr/>
              </a:pPr>
              <a:t>‹nr.›</a:t>
            </a:fld>
            <a:endParaRPr lang="en-GB" altLang="en-US"/>
          </a:p>
        </p:txBody>
      </p:sp>
    </p:spTree>
    <p:extLst>
      <p:ext uri="{BB962C8B-B14F-4D97-AF65-F5344CB8AC3E}">
        <p14:creationId xmlns:p14="http://schemas.microsoft.com/office/powerpoint/2010/main" val="1378174123"/>
      </p:ext>
    </p:extLst>
  </p:cSld>
  <p:clrMapOvr>
    <a:masterClrMapping/>
  </p:clrMapOvr>
  <p:transition advClick="0" advTm="57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3098800"/>
            <a:ext cx="4038600" cy="302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3098800"/>
            <a:ext cx="4038600" cy="302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92476D6-A8DB-48E3-A119-6C61E0BAE00F}" type="slidenum">
              <a:rPr lang="en-GB" altLang="en-US"/>
              <a:pPr>
                <a:defRPr/>
              </a:pPr>
              <a:t>‹nr.›</a:t>
            </a:fld>
            <a:endParaRPr lang="en-GB" altLang="en-US"/>
          </a:p>
        </p:txBody>
      </p:sp>
    </p:spTree>
    <p:extLst>
      <p:ext uri="{BB962C8B-B14F-4D97-AF65-F5344CB8AC3E}">
        <p14:creationId xmlns:p14="http://schemas.microsoft.com/office/powerpoint/2010/main" val="172239891"/>
      </p:ext>
    </p:extLst>
  </p:cSld>
  <p:clrMapOvr>
    <a:masterClrMapping/>
  </p:clrMapOvr>
  <p:transition advClick="0" advTm="57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C96FE3-F5B5-4C01-96B8-82BBC827A10F}" type="slidenum">
              <a:rPr lang="en-GB" altLang="en-US"/>
              <a:pPr>
                <a:defRPr/>
              </a:pPr>
              <a:t>‹nr.›</a:t>
            </a:fld>
            <a:endParaRPr lang="en-GB" altLang="en-US"/>
          </a:p>
        </p:txBody>
      </p:sp>
    </p:spTree>
    <p:extLst>
      <p:ext uri="{BB962C8B-B14F-4D97-AF65-F5344CB8AC3E}">
        <p14:creationId xmlns:p14="http://schemas.microsoft.com/office/powerpoint/2010/main" val="4141164817"/>
      </p:ext>
    </p:extLst>
  </p:cSld>
  <p:clrMapOvr>
    <a:masterClrMapping/>
  </p:clrMapOvr>
  <p:transition advClick="0" advTm="57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4FD0BE45-44DC-48C2-B525-775A9BDEF098}" type="slidenum">
              <a:rPr lang="en-GB" altLang="en-US"/>
              <a:pPr>
                <a:defRPr/>
              </a:pPr>
              <a:t>‹nr.›</a:t>
            </a:fld>
            <a:endParaRPr lang="en-GB" altLang="en-US"/>
          </a:p>
        </p:txBody>
      </p:sp>
    </p:spTree>
    <p:extLst>
      <p:ext uri="{BB962C8B-B14F-4D97-AF65-F5344CB8AC3E}">
        <p14:creationId xmlns:p14="http://schemas.microsoft.com/office/powerpoint/2010/main" val="3762619139"/>
      </p:ext>
    </p:extLst>
  </p:cSld>
  <p:clrMapOvr>
    <a:masterClrMapping/>
  </p:clrMapOvr>
  <p:transition advClick="0" advTm="57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0D05C103-5BDB-49ED-B2C3-2DECB3247E82}" type="slidenum">
              <a:rPr lang="en-GB" altLang="en-US"/>
              <a:pPr>
                <a:defRPr/>
              </a:pPr>
              <a:t>‹nr.›</a:t>
            </a:fld>
            <a:endParaRPr lang="en-GB" altLang="en-US"/>
          </a:p>
        </p:txBody>
      </p:sp>
    </p:spTree>
    <p:extLst>
      <p:ext uri="{BB962C8B-B14F-4D97-AF65-F5344CB8AC3E}">
        <p14:creationId xmlns:p14="http://schemas.microsoft.com/office/powerpoint/2010/main" val="2038975817"/>
      </p:ext>
    </p:extLst>
  </p:cSld>
  <p:clrMapOvr>
    <a:masterClrMapping/>
  </p:clrMapOvr>
  <p:transition advClick="0" advTm="57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D8E4E3-D4A6-4CB1-893C-1E21639CDDE5}" type="slidenum">
              <a:rPr lang="en-GB" altLang="en-US"/>
              <a:pPr>
                <a:defRPr/>
              </a:pPr>
              <a:t>‹nr.›</a:t>
            </a:fld>
            <a:endParaRPr lang="en-GB" altLang="en-US"/>
          </a:p>
        </p:txBody>
      </p:sp>
    </p:spTree>
    <p:extLst>
      <p:ext uri="{BB962C8B-B14F-4D97-AF65-F5344CB8AC3E}">
        <p14:creationId xmlns:p14="http://schemas.microsoft.com/office/powerpoint/2010/main" val="1077535011"/>
      </p:ext>
    </p:extLst>
  </p:cSld>
  <p:clrMapOvr>
    <a:masterClrMapping/>
  </p:clrMapOvr>
  <p:transition advClick="0" advTm="57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3742A9-0656-4946-B069-FD6470CD925B}" type="slidenum">
              <a:rPr lang="en-GB" altLang="en-US"/>
              <a:pPr>
                <a:defRPr/>
              </a:pPr>
              <a:t>‹nr.›</a:t>
            </a:fld>
            <a:endParaRPr lang="en-GB" altLang="en-US"/>
          </a:p>
        </p:txBody>
      </p:sp>
    </p:spTree>
    <p:extLst>
      <p:ext uri="{BB962C8B-B14F-4D97-AF65-F5344CB8AC3E}">
        <p14:creationId xmlns:p14="http://schemas.microsoft.com/office/powerpoint/2010/main" val="4086454552"/>
      </p:ext>
    </p:extLst>
  </p:cSld>
  <p:clrMapOvr>
    <a:masterClrMapping/>
  </p:clrMapOvr>
  <p:transition advClick="0" advTm="57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457200" y="1016000"/>
            <a:ext cx="8229600" cy="3757613"/>
            <a:chOff x="288" y="640"/>
            <a:chExt cx="5184" cy="2367"/>
          </a:xfrm>
        </p:grpSpPr>
        <p:sp>
          <p:nvSpPr>
            <p:cNvPr id="2" name="Rectangle 8"/>
            <p:cNvSpPr>
              <a:spLocks noChangeArrowheads="1"/>
            </p:cNvSpPr>
            <p:nvPr/>
          </p:nvSpPr>
          <p:spPr bwMode="auto">
            <a:xfrm>
              <a:off x="288" y="640"/>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3" name="Rectangle 9"/>
            <p:cNvSpPr>
              <a:spLocks noChangeArrowheads="1"/>
            </p:cNvSpPr>
            <p:nvPr/>
          </p:nvSpPr>
          <p:spPr bwMode="auto">
            <a:xfrm>
              <a:off x="288" y="2879"/>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 name="Rectangle 10"/>
            <p:cNvSpPr>
              <a:spLocks noChangeArrowheads="1"/>
            </p:cNvSpPr>
            <p:nvPr/>
          </p:nvSpPr>
          <p:spPr bwMode="auto">
            <a:xfrm>
              <a:off x="288" y="640"/>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Rectangle 11"/>
            <p:cNvSpPr>
              <a:spLocks noChangeArrowheads="1"/>
            </p:cNvSpPr>
            <p:nvPr/>
          </p:nvSpPr>
          <p:spPr bwMode="auto">
            <a:xfrm>
              <a:off x="5328" y="640"/>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Rectangle 12"/>
            <p:cNvSpPr>
              <a:spLocks noChangeArrowheads="1"/>
            </p:cNvSpPr>
            <p:nvPr/>
          </p:nvSpPr>
          <p:spPr bwMode="auto">
            <a:xfrm>
              <a:off x="288" y="640"/>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27" name="Rectangle 2"/>
          <p:cNvSpPr>
            <a:spLocks noGrp="1" noChangeArrowheads="1"/>
          </p:cNvSpPr>
          <p:nvPr>
            <p:ph type="title"/>
          </p:nvPr>
        </p:nvSpPr>
        <p:spPr bwMode="auto">
          <a:xfrm>
            <a:off x="457200" y="274638"/>
            <a:ext cx="82296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457200" y="3098800"/>
            <a:ext cx="8229600" cy="302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907A811-E6A9-4AB6-9156-B64A252DC8B5}" type="slidenum">
              <a:rPr lang="en-GB" altLang="en-US"/>
              <a:pPr>
                <a:defRPr/>
              </a:pPr>
              <a:t>‹nr.›</a:t>
            </a:fld>
            <a:endParaRPr lang="en-GB" altLang="en-US"/>
          </a:p>
        </p:txBody>
      </p:sp>
      <p:sp>
        <p:nvSpPr>
          <p:cNvPr id="1032" name="Text Box 13"/>
          <p:cNvSpPr txBox="1">
            <a:spLocks noChangeArrowheads="1"/>
          </p:cNvSpPr>
          <p:nvPr userDrawn="1"/>
        </p:nvSpPr>
        <p:spPr bwMode="auto">
          <a:xfrm>
            <a:off x="2254250" y="1335088"/>
            <a:ext cx="4637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1038" name="Rectangle 1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59</a:t>
            </a:r>
            <a:endParaRPr lang="en-US" altLang="en-US">
              <a:cs typeface="Arial" panose="020B0604020202020204" pitchFamily="34" charset="0"/>
            </a:endParaRPr>
          </a:p>
        </p:txBody>
      </p:sp>
      <p:sp>
        <p:nvSpPr>
          <p:cNvPr id="1039" name="Rectangle 1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58</a:t>
            </a:r>
            <a:endParaRPr lang="en-US" altLang="en-US">
              <a:cs typeface="Arial" panose="020B0604020202020204" pitchFamily="34" charset="0"/>
            </a:endParaRPr>
          </a:p>
        </p:txBody>
      </p:sp>
      <p:sp>
        <p:nvSpPr>
          <p:cNvPr id="1040" name="Rectangle 1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57</a:t>
            </a:r>
            <a:endParaRPr lang="en-US" altLang="en-US">
              <a:cs typeface="Arial" panose="020B0604020202020204" pitchFamily="34" charset="0"/>
            </a:endParaRPr>
          </a:p>
        </p:txBody>
      </p:sp>
      <p:sp>
        <p:nvSpPr>
          <p:cNvPr id="1041" name="Rectangle 1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56</a:t>
            </a:r>
            <a:endParaRPr lang="en-US" altLang="en-US">
              <a:cs typeface="Arial" panose="020B0604020202020204" pitchFamily="34" charset="0"/>
            </a:endParaRPr>
          </a:p>
        </p:txBody>
      </p:sp>
      <p:sp>
        <p:nvSpPr>
          <p:cNvPr id="1042" name="Rectangle 1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55</a:t>
            </a:r>
            <a:endParaRPr lang="en-US" altLang="en-US">
              <a:cs typeface="Arial" panose="020B0604020202020204" pitchFamily="34" charset="0"/>
            </a:endParaRPr>
          </a:p>
        </p:txBody>
      </p:sp>
      <p:sp>
        <p:nvSpPr>
          <p:cNvPr id="1043" name="Rectangle 1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54</a:t>
            </a:r>
            <a:endParaRPr lang="en-US" altLang="en-US">
              <a:cs typeface="Arial" panose="020B0604020202020204" pitchFamily="34" charset="0"/>
            </a:endParaRPr>
          </a:p>
        </p:txBody>
      </p:sp>
      <p:sp>
        <p:nvSpPr>
          <p:cNvPr id="1044" name="Rectangle 2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53</a:t>
            </a:r>
            <a:endParaRPr lang="en-US" altLang="en-US">
              <a:cs typeface="Arial" panose="020B0604020202020204" pitchFamily="34" charset="0"/>
            </a:endParaRPr>
          </a:p>
        </p:txBody>
      </p:sp>
      <p:sp>
        <p:nvSpPr>
          <p:cNvPr id="1045" name="Rectangle 2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52</a:t>
            </a:r>
            <a:endParaRPr lang="en-US" altLang="en-US">
              <a:cs typeface="Arial" panose="020B0604020202020204" pitchFamily="34" charset="0"/>
            </a:endParaRPr>
          </a:p>
        </p:txBody>
      </p:sp>
      <p:sp>
        <p:nvSpPr>
          <p:cNvPr id="1046" name="Rectangle 2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51</a:t>
            </a:r>
            <a:endParaRPr lang="en-US" altLang="en-US">
              <a:cs typeface="Arial" panose="020B0604020202020204" pitchFamily="34" charset="0"/>
            </a:endParaRPr>
          </a:p>
        </p:txBody>
      </p:sp>
      <p:sp>
        <p:nvSpPr>
          <p:cNvPr id="1047" name="Rectangle 2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50</a:t>
            </a:r>
            <a:endParaRPr lang="en-US" altLang="en-US">
              <a:cs typeface="Arial" panose="020B0604020202020204" pitchFamily="34" charset="0"/>
            </a:endParaRPr>
          </a:p>
        </p:txBody>
      </p:sp>
      <p:sp>
        <p:nvSpPr>
          <p:cNvPr id="1048" name="Rectangle 2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49</a:t>
            </a:r>
            <a:endParaRPr lang="en-US" altLang="en-US">
              <a:cs typeface="Arial" panose="020B0604020202020204" pitchFamily="34" charset="0"/>
            </a:endParaRPr>
          </a:p>
        </p:txBody>
      </p:sp>
      <p:sp>
        <p:nvSpPr>
          <p:cNvPr id="1049" name="Rectangle 2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48</a:t>
            </a:r>
            <a:endParaRPr lang="en-US" altLang="en-US">
              <a:cs typeface="Arial" panose="020B0604020202020204" pitchFamily="34" charset="0"/>
            </a:endParaRPr>
          </a:p>
        </p:txBody>
      </p:sp>
      <p:sp>
        <p:nvSpPr>
          <p:cNvPr id="1050" name="Rectangle 2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47</a:t>
            </a:r>
            <a:endParaRPr lang="en-US" altLang="en-US">
              <a:cs typeface="Arial" panose="020B0604020202020204" pitchFamily="34" charset="0"/>
            </a:endParaRPr>
          </a:p>
        </p:txBody>
      </p:sp>
      <p:sp>
        <p:nvSpPr>
          <p:cNvPr id="1051" name="Rectangle 2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46</a:t>
            </a:r>
            <a:endParaRPr lang="en-US" altLang="en-US">
              <a:cs typeface="Arial" panose="020B0604020202020204" pitchFamily="34" charset="0"/>
            </a:endParaRPr>
          </a:p>
        </p:txBody>
      </p:sp>
      <p:sp>
        <p:nvSpPr>
          <p:cNvPr id="1052" name="Rectangle 2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45</a:t>
            </a:r>
            <a:endParaRPr lang="en-US" altLang="en-US">
              <a:cs typeface="Arial" panose="020B0604020202020204" pitchFamily="34" charset="0"/>
            </a:endParaRPr>
          </a:p>
        </p:txBody>
      </p:sp>
      <p:sp>
        <p:nvSpPr>
          <p:cNvPr id="1053" name="Rectangle 2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44</a:t>
            </a:r>
            <a:endParaRPr lang="en-US" altLang="en-US">
              <a:cs typeface="Arial" panose="020B0604020202020204" pitchFamily="34" charset="0"/>
            </a:endParaRPr>
          </a:p>
        </p:txBody>
      </p:sp>
      <p:sp>
        <p:nvSpPr>
          <p:cNvPr id="1054" name="Rectangle 3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43</a:t>
            </a:r>
            <a:endParaRPr lang="en-US" altLang="en-US">
              <a:cs typeface="Arial" panose="020B0604020202020204" pitchFamily="34" charset="0"/>
            </a:endParaRPr>
          </a:p>
        </p:txBody>
      </p:sp>
      <p:sp>
        <p:nvSpPr>
          <p:cNvPr id="1055" name="Rectangle 3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42</a:t>
            </a:r>
            <a:endParaRPr lang="en-US" altLang="en-US">
              <a:cs typeface="Arial" panose="020B0604020202020204" pitchFamily="34" charset="0"/>
            </a:endParaRPr>
          </a:p>
        </p:txBody>
      </p:sp>
      <p:sp>
        <p:nvSpPr>
          <p:cNvPr id="1056" name="Rectangle 3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41</a:t>
            </a:r>
            <a:endParaRPr lang="en-US" altLang="en-US">
              <a:cs typeface="Arial" panose="020B0604020202020204" pitchFamily="34" charset="0"/>
            </a:endParaRPr>
          </a:p>
        </p:txBody>
      </p:sp>
      <p:sp>
        <p:nvSpPr>
          <p:cNvPr id="1057" name="Rectangle 3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40</a:t>
            </a:r>
            <a:endParaRPr lang="en-US" altLang="en-US">
              <a:cs typeface="Arial" panose="020B0604020202020204" pitchFamily="34" charset="0"/>
            </a:endParaRPr>
          </a:p>
        </p:txBody>
      </p:sp>
      <p:sp>
        <p:nvSpPr>
          <p:cNvPr id="1058" name="Rectangle 3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39</a:t>
            </a:r>
            <a:endParaRPr lang="en-US" altLang="en-US">
              <a:cs typeface="Arial" panose="020B0604020202020204" pitchFamily="34" charset="0"/>
            </a:endParaRPr>
          </a:p>
        </p:txBody>
      </p:sp>
      <p:sp>
        <p:nvSpPr>
          <p:cNvPr id="1059" name="Rectangle 3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38</a:t>
            </a:r>
            <a:endParaRPr lang="en-US" altLang="en-US">
              <a:cs typeface="Arial" panose="020B0604020202020204" pitchFamily="34" charset="0"/>
            </a:endParaRPr>
          </a:p>
        </p:txBody>
      </p:sp>
      <p:sp>
        <p:nvSpPr>
          <p:cNvPr id="1060" name="Rectangle 3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37</a:t>
            </a:r>
            <a:endParaRPr lang="en-US" altLang="en-US">
              <a:cs typeface="Arial" panose="020B0604020202020204" pitchFamily="34" charset="0"/>
            </a:endParaRPr>
          </a:p>
        </p:txBody>
      </p:sp>
      <p:sp>
        <p:nvSpPr>
          <p:cNvPr id="1061" name="Rectangle 3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36</a:t>
            </a:r>
            <a:endParaRPr lang="en-US" altLang="en-US">
              <a:cs typeface="Arial" panose="020B0604020202020204" pitchFamily="34" charset="0"/>
            </a:endParaRPr>
          </a:p>
        </p:txBody>
      </p:sp>
      <p:sp>
        <p:nvSpPr>
          <p:cNvPr id="1062" name="Rectangle 3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35</a:t>
            </a:r>
            <a:endParaRPr lang="en-US" altLang="en-US">
              <a:cs typeface="Arial" panose="020B0604020202020204" pitchFamily="34" charset="0"/>
            </a:endParaRPr>
          </a:p>
        </p:txBody>
      </p:sp>
      <p:sp>
        <p:nvSpPr>
          <p:cNvPr id="1063" name="Rectangle 3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34</a:t>
            </a:r>
            <a:endParaRPr lang="en-US" altLang="en-US">
              <a:cs typeface="Arial" panose="020B0604020202020204" pitchFamily="34" charset="0"/>
            </a:endParaRPr>
          </a:p>
        </p:txBody>
      </p:sp>
      <p:sp>
        <p:nvSpPr>
          <p:cNvPr id="1064" name="Rectangle 4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33</a:t>
            </a:r>
            <a:endParaRPr lang="en-US" altLang="en-US">
              <a:cs typeface="Arial" panose="020B0604020202020204" pitchFamily="34" charset="0"/>
            </a:endParaRPr>
          </a:p>
        </p:txBody>
      </p:sp>
      <p:sp>
        <p:nvSpPr>
          <p:cNvPr id="1065" name="Rectangle 4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32</a:t>
            </a:r>
            <a:endParaRPr lang="en-US" altLang="en-US">
              <a:cs typeface="Arial" panose="020B0604020202020204" pitchFamily="34" charset="0"/>
            </a:endParaRPr>
          </a:p>
        </p:txBody>
      </p:sp>
      <p:sp>
        <p:nvSpPr>
          <p:cNvPr id="1066" name="Rectangle 4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31</a:t>
            </a:r>
            <a:endParaRPr lang="en-US" altLang="en-US">
              <a:cs typeface="Arial" panose="020B0604020202020204" pitchFamily="34" charset="0"/>
            </a:endParaRPr>
          </a:p>
        </p:txBody>
      </p:sp>
      <p:sp>
        <p:nvSpPr>
          <p:cNvPr id="1067" name="Rectangle 4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30</a:t>
            </a:r>
            <a:endParaRPr lang="en-US" altLang="en-US">
              <a:cs typeface="Arial" panose="020B0604020202020204" pitchFamily="34" charset="0"/>
            </a:endParaRPr>
          </a:p>
        </p:txBody>
      </p:sp>
      <p:sp>
        <p:nvSpPr>
          <p:cNvPr id="1068" name="Rectangle 4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29</a:t>
            </a:r>
            <a:endParaRPr lang="en-US" altLang="en-US">
              <a:cs typeface="Arial" panose="020B0604020202020204" pitchFamily="34" charset="0"/>
            </a:endParaRPr>
          </a:p>
        </p:txBody>
      </p:sp>
      <p:sp>
        <p:nvSpPr>
          <p:cNvPr id="1069" name="Rectangle 4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28</a:t>
            </a:r>
            <a:endParaRPr lang="en-US" altLang="en-US">
              <a:cs typeface="Arial" panose="020B0604020202020204" pitchFamily="34" charset="0"/>
            </a:endParaRPr>
          </a:p>
        </p:txBody>
      </p:sp>
      <p:sp>
        <p:nvSpPr>
          <p:cNvPr id="1070" name="Rectangle 4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27</a:t>
            </a:r>
            <a:endParaRPr lang="en-US" altLang="en-US">
              <a:cs typeface="Arial" panose="020B0604020202020204" pitchFamily="34" charset="0"/>
            </a:endParaRPr>
          </a:p>
        </p:txBody>
      </p:sp>
      <p:sp>
        <p:nvSpPr>
          <p:cNvPr id="1071" name="Rectangle 4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26</a:t>
            </a:r>
            <a:endParaRPr lang="en-US" altLang="en-US">
              <a:cs typeface="Arial" panose="020B0604020202020204" pitchFamily="34" charset="0"/>
            </a:endParaRPr>
          </a:p>
        </p:txBody>
      </p:sp>
      <p:sp>
        <p:nvSpPr>
          <p:cNvPr id="1072" name="Rectangle 4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25</a:t>
            </a:r>
            <a:endParaRPr lang="en-US" altLang="en-US">
              <a:cs typeface="Arial" panose="020B0604020202020204" pitchFamily="34" charset="0"/>
            </a:endParaRPr>
          </a:p>
        </p:txBody>
      </p:sp>
      <p:sp>
        <p:nvSpPr>
          <p:cNvPr id="1073" name="Rectangle 4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24</a:t>
            </a:r>
            <a:endParaRPr lang="en-US" altLang="en-US">
              <a:cs typeface="Arial" panose="020B0604020202020204" pitchFamily="34" charset="0"/>
            </a:endParaRPr>
          </a:p>
        </p:txBody>
      </p:sp>
      <p:sp>
        <p:nvSpPr>
          <p:cNvPr id="1074" name="Rectangle 5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23</a:t>
            </a:r>
            <a:endParaRPr lang="en-US" altLang="en-US">
              <a:cs typeface="Arial" panose="020B0604020202020204" pitchFamily="34" charset="0"/>
            </a:endParaRPr>
          </a:p>
        </p:txBody>
      </p:sp>
      <p:sp>
        <p:nvSpPr>
          <p:cNvPr id="1075" name="Rectangle 5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22</a:t>
            </a:r>
            <a:endParaRPr lang="en-US" altLang="en-US">
              <a:cs typeface="Arial" panose="020B0604020202020204" pitchFamily="34" charset="0"/>
            </a:endParaRPr>
          </a:p>
        </p:txBody>
      </p:sp>
      <p:sp>
        <p:nvSpPr>
          <p:cNvPr id="1076" name="Rectangle 5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21</a:t>
            </a:r>
            <a:endParaRPr lang="en-US" altLang="en-US">
              <a:cs typeface="Arial" panose="020B0604020202020204" pitchFamily="34" charset="0"/>
            </a:endParaRPr>
          </a:p>
        </p:txBody>
      </p:sp>
      <p:sp>
        <p:nvSpPr>
          <p:cNvPr id="1077" name="Rectangle 5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20</a:t>
            </a:r>
            <a:endParaRPr lang="en-US" altLang="en-US">
              <a:cs typeface="Arial" panose="020B0604020202020204" pitchFamily="34" charset="0"/>
            </a:endParaRPr>
          </a:p>
        </p:txBody>
      </p:sp>
      <p:sp>
        <p:nvSpPr>
          <p:cNvPr id="1078" name="Rectangle 5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19</a:t>
            </a:r>
            <a:endParaRPr lang="en-US" altLang="en-US">
              <a:cs typeface="Arial" panose="020B0604020202020204" pitchFamily="34" charset="0"/>
            </a:endParaRPr>
          </a:p>
        </p:txBody>
      </p:sp>
      <p:sp>
        <p:nvSpPr>
          <p:cNvPr id="1079" name="Rectangle 5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18</a:t>
            </a:r>
            <a:endParaRPr lang="en-US" altLang="en-US">
              <a:cs typeface="Arial" panose="020B0604020202020204" pitchFamily="34" charset="0"/>
            </a:endParaRPr>
          </a:p>
        </p:txBody>
      </p:sp>
      <p:sp>
        <p:nvSpPr>
          <p:cNvPr id="1080" name="Rectangle 5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17</a:t>
            </a:r>
            <a:endParaRPr lang="en-US" altLang="en-US">
              <a:cs typeface="Arial" panose="020B0604020202020204" pitchFamily="34" charset="0"/>
            </a:endParaRPr>
          </a:p>
        </p:txBody>
      </p:sp>
      <p:sp>
        <p:nvSpPr>
          <p:cNvPr id="1081" name="Rectangle 5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16</a:t>
            </a:r>
            <a:endParaRPr lang="en-US" altLang="en-US">
              <a:cs typeface="Arial" panose="020B0604020202020204" pitchFamily="34" charset="0"/>
            </a:endParaRPr>
          </a:p>
        </p:txBody>
      </p:sp>
      <p:sp>
        <p:nvSpPr>
          <p:cNvPr id="1082" name="Rectangle 5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1083" name="Rectangle 5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14</a:t>
            </a:r>
            <a:endParaRPr lang="en-US" altLang="en-US">
              <a:cs typeface="Arial" panose="020B0604020202020204" pitchFamily="34" charset="0"/>
            </a:endParaRPr>
          </a:p>
        </p:txBody>
      </p:sp>
      <p:sp>
        <p:nvSpPr>
          <p:cNvPr id="1084" name="Rectangle 6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13</a:t>
            </a:r>
            <a:endParaRPr lang="en-US" altLang="en-US">
              <a:cs typeface="Arial" panose="020B0604020202020204" pitchFamily="34" charset="0"/>
            </a:endParaRPr>
          </a:p>
        </p:txBody>
      </p:sp>
      <p:sp>
        <p:nvSpPr>
          <p:cNvPr id="1085" name="Rectangle 6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12</a:t>
            </a:r>
            <a:endParaRPr lang="en-US" altLang="en-US">
              <a:cs typeface="Arial" panose="020B0604020202020204" pitchFamily="34" charset="0"/>
            </a:endParaRPr>
          </a:p>
        </p:txBody>
      </p:sp>
      <p:sp>
        <p:nvSpPr>
          <p:cNvPr id="1086" name="Rectangle 6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11</a:t>
            </a:r>
            <a:endParaRPr lang="en-US" altLang="en-US">
              <a:cs typeface="Arial" panose="020B0604020202020204" pitchFamily="34" charset="0"/>
            </a:endParaRPr>
          </a:p>
        </p:txBody>
      </p:sp>
      <p:sp>
        <p:nvSpPr>
          <p:cNvPr id="1087" name="Rectangle 6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10</a:t>
            </a:r>
            <a:endParaRPr lang="en-US" altLang="en-US">
              <a:cs typeface="Arial" panose="020B0604020202020204" pitchFamily="34" charset="0"/>
            </a:endParaRPr>
          </a:p>
        </p:txBody>
      </p:sp>
      <p:sp>
        <p:nvSpPr>
          <p:cNvPr id="1088" name="Rectangle 6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09</a:t>
            </a:r>
            <a:endParaRPr lang="en-US" altLang="en-US">
              <a:cs typeface="Arial" panose="020B0604020202020204" pitchFamily="34" charset="0"/>
            </a:endParaRPr>
          </a:p>
        </p:txBody>
      </p:sp>
      <p:sp>
        <p:nvSpPr>
          <p:cNvPr id="1089" name="Rectangle 6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08</a:t>
            </a:r>
            <a:endParaRPr lang="en-US" altLang="en-US">
              <a:cs typeface="Arial" panose="020B0604020202020204" pitchFamily="34" charset="0"/>
            </a:endParaRPr>
          </a:p>
        </p:txBody>
      </p:sp>
      <p:sp>
        <p:nvSpPr>
          <p:cNvPr id="1090" name="Rectangle 6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07</a:t>
            </a:r>
            <a:endParaRPr lang="en-US" altLang="en-US">
              <a:cs typeface="Arial" panose="020B0604020202020204" pitchFamily="34" charset="0"/>
            </a:endParaRPr>
          </a:p>
        </p:txBody>
      </p:sp>
      <p:sp>
        <p:nvSpPr>
          <p:cNvPr id="1091" name="Rectangle 6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06</a:t>
            </a:r>
            <a:endParaRPr lang="en-US" altLang="en-US">
              <a:cs typeface="Arial" panose="020B0604020202020204" pitchFamily="34" charset="0"/>
            </a:endParaRPr>
          </a:p>
        </p:txBody>
      </p:sp>
      <p:sp>
        <p:nvSpPr>
          <p:cNvPr id="1092" name="Rectangle 6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05</a:t>
            </a:r>
            <a:endParaRPr lang="en-US" altLang="en-US">
              <a:cs typeface="Arial" panose="020B0604020202020204" pitchFamily="34" charset="0"/>
            </a:endParaRPr>
          </a:p>
        </p:txBody>
      </p:sp>
      <p:sp>
        <p:nvSpPr>
          <p:cNvPr id="1093" name="Rectangle 6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04</a:t>
            </a:r>
            <a:endParaRPr lang="en-US" altLang="en-US">
              <a:cs typeface="Arial" panose="020B0604020202020204" pitchFamily="34" charset="0"/>
            </a:endParaRPr>
          </a:p>
        </p:txBody>
      </p:sp>
      <p:sp>
        <p:nvSpPr>
          <p:cNvPr id="1094" name="Rectangle 7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03</a:t>
            </a:r>
            <a:endParaRPr lang="en-US" altLang="en-US">
              <a:cs typeface="Arial" panose="020B0604020202020204" pitchFamily="34" charset="0"/>
            </a:endParaRPr>
          </a:p>
        </p:txBody>
      </p:sp>
      <p:sp>
        <p:nvSpPr>
          <p:cNvPr id="1095" name="Rectangle 7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02</a:t>
            </a:r>
            <a:endParaRPr lang="en-US" altLang="en-US">
              <a:cs typeface="Arial" panose="020B0604020202020204" pitchFamily="34" charset="0"/>
            </a:endParaRPr>
          </a:p>
        </p:txBody>
      </p:sp>
      <p:sp>
        <p:nvSpPr>
          <p:cNvPr id="1096" name="Rectangle 7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01</a:t>
            </a:r>
            <a:endParaRPr lang="en-US" altLang="en-US">
              <a:cs typeface="Arial" panose="020B0604020202020204" pitchFamily="34" charset="0"/>
            </a:endParaRPr>
          </a:p>
        </p:txBody>
      </p:sp>
      <p:sp>
        <p:nvSpPr>
          <p:cNvPr id="1097" name="Rectangle 7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advClick="0" advTm="5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3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03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040"/>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041"/>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1042"/>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43"/>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044"/>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045"/>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046"/>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047"/>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048"/>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049"/>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050"/>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051"/>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052"/>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1053"/>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1054"/>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1055"/>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1056"/>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1057"/>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1058"/>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1059"/>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1060"/>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1061"/>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1062"/>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1063"/>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1064"/>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1065"/>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1066"/>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1067"/>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1068"/>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1069"/>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1070"/>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1071"/>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1072"/>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1073"/>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1074"/>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1075"/>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1076"/>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1077"/>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1078"/>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1079"/>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1080"/>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1081"/>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1082"/>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1083"/>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1084"/>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1085"/>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1086"/>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1087"/>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1088"/>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1089"/>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1090"/>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1091"/>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1092"/>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1093"/>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1094"/>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1095"/>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1096"/>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1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8" grpId="0" animBg="1"/>
      <p:bldP spid="1039" grpId="0" animBg="1"/>
      <p:bldP spid="1040" grpId="0" animBg="1"/>
      <p:bldP spid="1041" grpId="0" animBg="1"/>
      <p:bldP spid="1042" grpId="0" animBg="1"/>
      <p:bldP spid="1043" grpId="0" animBg="1"/>
      <p:bldP spid="1044" grpId="0" animBg="1"/>
      <p:bldP spid="1045" grpId="0" animBg="1"/>
      <p:bldP spid="1046" grpId="0" animBg="1"/>
      <p:bldP spid="1047" grpId="0" animBg="1"/>
      <p:bldP spid="1048" grpId="0" animBg="1"/>
      <p:bldP spid="1049" grpId="0" animBg="1"/>
      <p:bldP spid="1050" grpId="0" animBg="1"/>
      <p:bldP spid="1051" grpId="0" animBg="1"/>
      <p:bldP spid="1052" grpId="0" animBg="1"/>
      <p:bldP spid="1053" grpId="0" animBg="1"/>
      <p:bldP spid="1054" grpId="0" animBg="1"/>
      <p:bldP spid="1055" grpId="0" animBg="1"/>
      <p:bldP spid="1056" grpId="0" animBg="1"/>
      <p:bldP spid="1057" grpId="0" animBg="1"/>
      <p:bldP spid="1058" grpId="0" animBg="1"/>
      <p:bldP spid="1059" grpId="0" animBg="1"/>
      <p:bldP spid="1060" grpId="0" animBg="1"/>
      <p:bldP spid="1061" grpId="0" animBg="1"/>
      <p:bldP spid="1062" grpId="0" animBg="1"/>
      <p:bldP spid="1063" grpId="0" animBg="1"/>
      <p:bldP spid="1064" grpId="0" animBg="1"/>
      <p:bldP spid="1065" grpId="0" animBg="1"/>
      <p:bldP spid="1066" grpId="0" animBg="1"/>
      <p:bldP spid="1067" grpId="0" animBg="1"/>
      <p:bldP spid="1068" grpId="0" animBg="1"/>
      <p:bldP spid="1069" grpId="0" animBg="1"/>
      <p:bldP spid="1070" grpId="0" animBg="1"/>
      <p:bldP spid="1071" grpId="0" animBg="1"/>
      <p:bldP spid="1072" grpId="0" animBg="1"/>
      <p:bldP spid="1073" grpId="0" animBg="1"/>
      <p:bldP spid="1074" grpId="0" animBg="1"/>
      <p:bldP spid="1075" grpId="0" animBg="1"/>
      <p:bldP spid="1076" grpId="0" animBg="1"/>
      <p:bldP spid="1077" grpId="0" animBg="1"/>
      <p:bldP spid="1078" grpId="0" animBg="1"/>
      <p:bldP spid="1079" grpId="0" animBg="1"/>
      <p:bldP spid="1080" grpId="0" animBg="1"/>
      <p:bldP spid="1081" grpId="0" animBg="1"/>
      <p:bldP spid="1082" grpId="0" animBg="1"/>
      <p:bldP spid="1083" grpId="0" animBg="1"/>
      <p:bldP spid="1084" grpId="0" animBg="1"/>
      <p:bldP spid="1085" grpId="0" animBg="1"/>
      <p:bldP spid="1086" grpId="0" animBg="1"/>
      <p:bldP spid="1087" grpId="0" animBg="1"/>
      <p:bldP spid="1088" grpId="0" animBg="1"/>
      <p:bldP spid="1089" grpId="0" animBg="1"/>
      <p:bldP spid="1090" grpId="0" animBg="1"/>
      <p:bldP spid="1091" grpId="0" animBg="1"/>
      <p:bldP spid="1092" grpId="0" animBg="1"/>
      <p:bldP spid="1093" grpId="0" animBg="1"/>
      <p:bldP spid="1094" grpId="0" animBg="1"/>
      <p:bldP spid="1095" grpId="0" animBg="1"/>
      <p:bldP spid="1096" grpId="0" animBg="1"/>
      <p:bldP spid="1097" grpId="0" animBg="1"/>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74"/>
          <p:cNvGrpSpPr>
            <a:grpSpLocks/>
          </p:cNvGrpSpPr>
          <p:nvPr/>
        </p:nvGrpSpPr>
        <p:grpSpPr bwMode="auto">
          <a:xfrm>
            <a:off x="447675" y="2211388"/>
            <a:ext cx="8229600" cy="3757612"/>
            <a:chOff x="282" y="1263"/>
            <a:chExt cx="5184" cy="2367"/>
          </a:xfrm>
        </p:grpSpPr>
        <p:sp>
          <p:nvSpPr>
            <p:cNvPr id="4104" name="Rectangle 69"/>
            <p:cNvSpPr>
              <a:spLocks noChangeArrowheads="1"/>
            </p:cNvSpPr>
            <p:nvPr/>
          </p:nvSpPr>
          <p:spPr bwMode="auto">
            <a:xfrm>
              <a:off x="282" y="1263"/>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4105" name="Rectangle 70"/>
            <p:cNvSpPr>
              <a:spLocks noChangeArrowheads="1"/>
            </p:cNvSpPr>
            <p:nvPr/>
          </p:nvSpPr>
          <p:spPr bwMode="auto">
            <a:xfrm>
              <a:off x="282" y="3502"/>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 name="Rectangle 71"/>
            <p:cNvSpPr>
              <a:spLocks noChangeArrowheads="1"/>
            </p:cNvSpPr>
            <p:nvPr/>
          </p:nvSpPr>
          <p:spPr bwMode="auto">
            <a:xfrm>
              <a:off x="282" y="1263"/>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7" name="Rectangle 72"/>
            <p:cNvSpPr>
              <a:spLocks noChangeArrowheads="1"/>
            </p:cNvSpPr>
            <p:nvPr/>
          </p:nvSpPr>
          <p:spPr bwMode="auto">
            <a:xfrm>
              <a:off x="5322" y="1263"/>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8" name="Rectangle 73"/>
            <p:cNvSpPr>
              <a:spLocks noChangeArrowheads="1"/>
            </p:cNvSpPr>
            <p:nvPr/>
          </p:nvSpPr>
          <p:spPr bwMode="auto">
            <a:xfrm>
              <a:off x="282" y="1263"/>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99" name="Rectangle 65"/>
          <p:cNvSpPr>
            <a:spLocks noChangeArrowheads="1"/>
          </p:cNvSpPr>
          <p:nvPr/>
        </p:nvSpPr>
        <p:spPr bwMode="auto">
          <a:xfrm>
            <a:off x="788988" y="357822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100" name="Rectangle 66"/>
          <p:cNvSpPr>
            <a:spLocks noChangeArrowheads="1"/>
          </p:cNvSpPr>
          <p:nvPr/>
        </p:nvSpPr>
        <p:spPr bwMode="auto">
          <a:xfrm>
            <a:off x="3581400" y="357822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2115" name="Rectangle 67"/>
          <p:cNvSpPr>
            <a:spLocks noChangeArrowheads="1"/>
          </p:cNvSpPr>
          <p:nvPr/>
        </p:nvSpPr>
        <p:spPr bwMode="auto">
          <a:xfrm>
            <a:off x="6335713" y="3576638"/>
            <a:ext cx="1954212" cy="1785937"/>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47</a:t>
            </a:r>
            <a:endParaRPr lang="en-US" altLang="en-US">
              <a:cs typeface="Arial" panose="020B0604020202020204" pitchFamily="34" charset="0"/>
            </a:endParaRPr>
          </a:p>
        </p:txBody>
      </p:sp>
      <p:sp>
        <p:nvSpPr>
          <p:cNvPr id="4102" name="Text Box 75"/>
          <p:cNvSpPr txBox="1">
            <a:spLocks noChangeArrowheads="1"/>
          </p:cNvSpPr>
          <p:nvPr/>
        </p:nvSpPr>
        <p:spPr bwMode="auto">
          <a:xfrm>
            <a:off x="2246313" y="2606675"/>
            <a:ext cx="46370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4103" name="Text Box 76"/>
          <p:cNvSpPr txBox="1">
            <a:spLocks noChangeArrowheads="1"/>
          </p:cNvSpPr>
          <p:nvPr/>
        </p:nvSpPr>
        <p:spPr bwMode="auto">
          <a:xfrm>
            <a:off x="2517775" y="458788"/>
            <a:ext cx="41941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000"/>
              <a:t>20 minute</a:t>
            </a:r>
          </a:p>
          <a:p>
            <a:pPr algn="ctr" eaLnBrk="1" hangingPunct="1"/>
            <a:r>
              <a:rPr lang="en-GB" altLang="en-US" sz="4000"/>
              <a:t>Countdown Timer</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12</a:t>
            </a:r>
            <a:endParaRPr lang="en-US" altLang="en-US">
              <a:cs typeface="Arial" panose="020B0604020202020204" pitchFamily="34" charset="0"/>
            </a:endParaRPr>
          </a:p>
        </p:txBody>
      </p:sp>
      <p:sp>
        <p:nvSpPr>
          <p:cNvPr id="2253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11</a:t>
            </a:r>
            <a:endParaRPr lang="en-US" altLang="en-US">
              <a:cs typeface="Arial" panose="020B0604020202020204" pitchFamily="34" charset="0"/>
            </a:endParaRPr>
          </a:p>
        </p:txBody>
      </p:sp>
      <p:sp>
        <p:nvSpPr>
          <p:cNvPr id="2457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10</a:t>
            </a:r>
            <a:endParaRPr lang="en-US" altLang="en-US">
              <a:cs typeface="Arial" panose="020B0604020202020204" pitchFamily="34" charset="0"/>
            </a:endParaRPr>
          </a:p>
        </p:txBody>
      </p:sp>
      <p:sp>
        <p:nvSpPr>
          <p:cNvPr id="2662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09</a:t>
            </a:r>
            <a:endParaRPr lang="en-US" altLang="en-US">
              <a:cs typeface="Arial" panose="020B0604020202020204" pitchFamily="34" charset="0"/>
            </a:endParaRPr>
          </a:p>
        </p:txBody>
      </p:sp>
      <p:sp>
        <p:nvSpPr>
          <p:cNvPr id="2867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08</a:t>
            </a:r>
            <a:endParaRPr lang="en-US" altLang="en-US">
              <a:cs typeface="Arial" panose="020B0604020202020204" pitchFamily="34" charset="0"/>
            </a:endParaRPr>
          </a:p>
        </p:txBody>
      </p:sp>
      <p:sp>
        <p:nvSpPr>
          <p:cNvPr id="3072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07</a:t>
            </a:r>
            <a:endParaRPr lang="en-US" altLang="en-US">
              <a:cs typeface="Arial" panose="020B0604020202020204" pitchFamily="34" charset="0"/>
            </a:endParaRPr>
          </a:p>
        </p:txBody>
      </p:sp>
      <p:sp>
        <p:nvSpPr>
          <p:cNvPr id="3277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06</a:t>
            </a:r>
            <a:endParaRPr lang="en-US" altLang="en-US">
              <a:cs typeface="Arial" panose="020B0604020202020204" pitchFamily="34" charset="0"/>
            </a:endParaRPr>
          </a:p>
        </p:txBody>
      </p:sp>
      <p:sp>
        <p:nvSpPr>
          <p:cNvPr id="3481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05</a:t>
            </a:r>
            <a:endParaRPr lang="en-US" altLang="en-US">
              <a:cs typeface="Arial" panose="020B0604020202020204" pitchFamily="34" charset="0"/>
            </a:endParaRPr>
          </a:p>
        </p:txBody>
      </p:sp>
      <p:sp>
        <p:nvSpPr>
          <p:cNvPr id="3686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04</a:t>
            </a:r>
            <a:endParaRPr lang="en-US" altLang="en-US">
              <a:cs typeface="Arial" panose="020B0604020202020204" pitchFamily="34" charset="0"/>
            </a:endParaRPr>
          </a:p>
        </p:txBody>
      </p:sp>
      <p:sp>
        <p:nvSpPr>
          <p:cNvPr id="3891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03</a:t>
            </a:r>
            <a:endParaRPr lang="en-US" altLang="en-US">
              <a:cs typeface="Arial" panose="020B0604020202020204" pitchFamily="34" charset="0"/>
            </a:endParaRPr>
          </a:p>
        </p:txBody>
      </p:sp>
      <p:sp>
        <p:nvSpPr>
          <p:cNvPr id="4096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20</a:t>
            </a:r>
            <a:endParaRPr lang="en-US" altLang="en-US">
              <a:cs typeface="Arial" panose="020B0604020202020204" pitchFamily="34" charset="0"/>
            </a:endParaRPr>
          </a:p>
        </p:txBody>
      </p:sp>
      <p:sp>
        <p:nvSpPr>
          <p:cNvPr id="614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6148" name="Text Box 65"/>
          <p:cNvSpPr txBox="1">
            <a:spLocks noChangeArrowheads="1"/>
          </p:cNvSpPr>
          <p:nvPr/>
        </p:nvSpPr>
        <p:spPr bwMode="auto">
          <a:xfrm>
            <a:off x="1306513" y="5238750"/>
            <a:ext cx="636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This is an animated template, please view in slideshow mode</a:t>
            </a:r>
            <a:endParaRPr lang="en-US" altLang="en-US"/>
          </a:p>
        </p:txBody>
      </p:sp>
    </p:spTree>
  </p:cSld>
  <p:clrMapOvr>
    <a:masterClrMapping/>
  </p:clrMapOvr>
  <p:transition advClick="0" advTm="57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02</a:t>
            </a:r>
            <a:endParaRPr lang="en-US" altLang="en-US">
              <a:cs typeface="Arial" panose="020B0604020202020204" pitchFamily="34" charset="0"/>
            </a:endParaRPr>
          </a:p>
        </p:txBody>
      </p:sp>
      <p:sp>
        <p:nvSpPr>
          <p:cNvPr id="4301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01</a:t>
            </a:r>
            <a:endParaRPr lang="en-US" altLang="en-US">
              <a:cs typeface="Arial" panose="020B0604020202020204" pitchFamily="34" charset="0"/>
            </a:endParaRPr>
          </a:p>
        </p:txBody>
      </p:sp>
      <p:sp>
        <p:nvSpPr>
          <p:cNvPr id="4505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158782" name="Rectangle 62"/>
          <p:cNvSpPr>
            <a:spLocks noChangeArrowheads="1"/>
          </p:cNvSpPr>
          <p:nvPr/>
        </p:nvSpPr>
        <p:spPr bwMode="auto">
          <a:xfrm>
            <a:off x="6342063"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7108"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58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457200" y="1016000"/>
            <a:ext cx="228600" cy="3757613"/>
          </a:xfrm>
          <a:prstGeom prst="rect">
            <a:avLst/>
          </a:prstGeom>
          <a:solidFill>
            <a:srgbClr val="333333"/>
          </a:solidFill>
          <a:ln>
            <a:noFill/>
          </a:ln>
          <a:effectLst>
            <a:outerShdw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5" name="Oval 5"/>
          <p:cNvSpPr>
            <a:spLocks noChangeArrowheads="1"/>
          </p:cNvSpPr>
          <p:nvPr/>
        </p:nvSpPr>
        <p:spPr bwMode="auto">
          <a:xfrm>
            <a:off x="5895975" y="31019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6" name="Oval 6"/>
          <p:cNvSpPr>
            <a:spLocks noChangeArrowheads="1"/>
          </p:cNvSpPr>
          <p:nvPr/>
        </p:nvSpPr>
        <p:spPr bwMode="auto">
          <a:xfrm>
            <a:off x="5895975" y="37115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9157" name="Group 16"/>
          <p:cNvGrpSpPr>
            <a:grpSpLocks/>
          </p:cNvGrpSpPr>
          <p:nvPr/>
        </p:nvGrpSpPr>
        <p:grpSpPr bwMode="auto">
          <a:xfrm>
            <a:off x="457200" y="1016000"/>
            <a:ext cx="8229600" cy="3757613"/>
            <a:chOff x="288" y="640"/>
            <a:chExt cx="5184" cy="2367"/>
          </a:xfrm>
        </p:grpSpPr>
        <p:sp>
          <p:nvSpPr>
            <p:cNvPr id="49164" name="Rectangle 2"/>
            <p:cNvSpPr>
              <a:spLocks noChangeArrowheads="1"/>
            </p:cNvSpPr>
            <p:nvPr/>
          </p:nvSpPr>
          <p:spPr bwMode="auto">
            <a:xfrm>
              <a:off x="288" y="640"/>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49165" name="Rectangle 4"/>
            <p:cNvSpPr>
              <a:spLocks noChangeArrowheads="1"/>
            </p:cNvSpPr>
            <p:nvPr/>
          </p:nvSpPr>
          <p:spPr bwMode="auto">
            <a:xfrm>
              <a:off x="288" y="2879"/>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6" name="Rectangle 7"/>
            <p:cNvSpPr>
              <a:spLocks noChangeArrowheads="1"/>
            </p:cNvSpPr>
            <p:nvPr/>
          </p:nvSpPr>
          <p:spPr bwMode="auto">
            <a:xfrm>
              <a:off x="288" y="640"/>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7" name="Rectangle 8"/>
            <p:cNvSpPr>
              <a:spLocks noChangeArrowheads="1"/>
            </p:cNvSpPr>
            <p:nvPr/>
          </p:nvSpPr>
          <p:spPr bwMode="auto">
            <a:xfrm>
              <a:off x="5328" y="640"/>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8" name="Rectangle 9"/>
            <p:cNvSpPr>
              <a:spLocks noChangeArrowheads="1"/>
            </p:cNvSpPr>
            <p:nvPr/>
          </p:nvSpPr>
          <p:spPr bwMode="auto">
            <a:xfrm>
              <a:off x="288" y="640"/>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158" name="Rectangle 10"/>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59" name="Rectangle 11"/>
          <p:cNvSpPr>
            <a:spLocks noChangeArrowheads="1"/>
          </p:cNvSpPr>
          <p:nvPr/>
        </p:nvSpPr>
        <p:spPr bwMode="auto">
          <a:xfrm>
            <a:off x="6226175"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60" name="Oval 12"/>
          <p:cNvSpPr>
            <a:spLocks noChangeArrowheads="1"/>
          </p:cNvSpPr>
          <p:nvPr/>
        </p:nvSpPr>
        <p:spPr bwMode="auto">
          <a:xfrm>
            <a:off x="3076575" y="31019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1" name="Oval 13"/>
          <p:cNvSpPr>
            <a:spLocks noChangeArrowheads="1"/>
          </p:cNvSpPr>
          <p:nvPr/>
        </p:nvSpPr>
        <p:spPr bwMode="auto">
          <a:xfrm>
            <a:off x="3076575" y="37115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2" name="Rectangle 14"/>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63" name="Text Box 15"/>
          <p:cNvSpPr txBox="1">
            <a:spLocks noChangeArrowheads="1"/>
          </p:cNvSpPr>
          <p:nvPr/>
        </p:nvSpPr>
        <p:spPr bwMode="auto">
          <a:xfrm>
            <a:off x="1476375" y="1219200"/>
            <a:ext cx="613727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chemeClr val="bg1"/>
                </a:solidFill>
                <a:cs typeface="Arial" panose="020B0604020202020204" pitchFamily="34" charset="0"/>
              </a:rPr>
              <a:t>The next session is ready to start</a:t>
            </a:r>
          </a:p>
        </p:txBody>
      </p:sp>
    </p:spTree>
  </p:cSld>
  <p:clrMapOvr>
    <a:masterClrMapping/>
  </p:clrMapOvr>
  <p:transition advClick="0" advTm="57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9"/>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03"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04" name="Rectangle 3"/>
          <p:cNvSpPr>
            <a:spLocks noGrp="1" noChangeArrowheads="1"/>
          </p:cNvSpPr>
          <p:nvPr>
            <p:ph type="title"/>
          </p:nvPr>
        </p:nvSpPr>
        <p:spPr/>
        <p:txBody>
          <a:bodyPr/>
          <a:lstStyle/>
          <a:p>
            <a:pPr eaLnBrk="1" hangingPunct="1"/>
            <a:r>
              <a:rPr lang="en-GB" altLang="en-US"/>
              <a:t>Use of templates</a:t>
            </a:r>
            <a:endParaRPr lang="en-US" altLang="en-US"/>
          </a:p>
        </p:txBody>
      </p:sp>
      <p:sp>
        <p:nvSpPr>
          <p:cNvPr id="51205"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06"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07"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08"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09"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19</a:t>
            </a:r>
            <a:endParaRPr lang="en-US" altLang="en-US">
              <a:cs typeface="Arial" panose="020B0604020202020204" pitchFamily="34" charset="0"/>
            </a:endParaRPr>
          </a:p>
        </p:txBody>
      </p:sp>
      <p:sp>
        <p:nvSpPr>
          <p:cNvPr id="819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18</a:t>
            </a:r>
            <a:endParaRPr lang="en-US" altLang="en-US">
              <a:cs typeface="Arial" panose="020B0604020202020204" pitchFamily="34" charset="0"/>
            </a:endParaRPr>
          </a:p>
        </p:txBody>
      </p:sp>
      <p:sp>
        <p:nvSpPr>
          <p:cNvPr id="1024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17</a:t>
            </a:r>
            <a:endParaRPr lang="en-US" altLang="en-US">
              <a:cs typeface="Arial" panose="020B0604020202020204" pitchFamily="34" charset="0"/>
            </a:endParaRPr>
          </a:p>
        </p:txBody>
      </p:sp>
      <p:sp>
        <p:nvSpPr>
          <p:cNvPr id="1229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16</a:t>
            </a:r>
            <a:endParaRPr lang="en-US" altLang="en-US">
              <a:cs typeface="Arial" panose="020B0604020202020204" pitchFamily="34" charset="0"/>
            </a:endParaRPr>
          </a:p>
        </p:txBody>
      </p:sp>
      <p:sp>
        <p:nvSpPr>
          <p:cNvPr id="1433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1638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14</a:t>
            </a:r>
            <a:endParaRPr lang="en-US" altLang="en-US">
              <a:cs typeface="Arial" panose="020B0604020202020204" pitchFamily="34" charset="0"/>
            </a:endParaRPr>
          </a:p>
        </p:txBody>
      </p:sp>
      <p:sp>
        <p:nvSpPr>
          <p:cNvPr id="1843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13</a:t>
            </a:r>
            <a:endParaRPr lang="en-US" altLang="en-US">
              <a:cs typeface="Arial" panose="020B0604020202020204" pitchFamily="34" charset="0"/>
            </a:endParaRPr>
          </a:p>
        </p:txBody>
      </p:sp>
      <p:sp>
        <p:nvSpPr>
          <p:cNvPr id="2048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267</Words>
  <Application>Microsoft Office PowerPoint</Application>
  <PresentationFormat>Diavoorstelling (4:3)</PresentationFormat>
  <Paragraphs>90</Paragraphs>
  <Slides>24</Slides>
  <Notes>24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24</vt:i4>
      </vt:variant>
    </vt:vector>
  </HeadingPairs>
  <TitlesOfParts>
    <vt:vector size="27" baseType="lpstr">
      <vt:lpstr>Arial</vt:lpstr>
      <vt:lpstr>Wingdings</vt:lpstr>
      <vt:lpstr>Default Design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Use of templates</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Countdown Timer</dc:title>
  <dc:creator>Presentation Magazine</dc:creator>
  <cp:lastModifiedBy>Hendrien Exel</cp:lastModifiedBy>
  <cp:revision>7</cp:revision>
  <dcterms:created xsi:type="dcterms:W3CDTF">2009-07-16T14:23:16Z</dcterms:created>
  <dcterms:modified xsi:type="dcterms:W3CDTF">2018-11-19T14:55:09Z</dcterms:modified>
</cp:coreProperties>
</file>