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166FC5-5561-4833-A1E1-794632E3300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A24884-E6CF-4FEB-ADA3-148D2204B83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458200" cy="1219200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>
                <a:solidFill>
                  <a:schemeClr val="tx1"/>
                </a:solidFill>
              </a:rPr>
              <a:t>       Liceul Tehnologic ”Gheorghe Miron Costin” Constanța</a:t>
            </a:r>
          </a:p>
          <a:p>
            <a:r>
              <a:rPr lang="ro-RO" dirty="0" smtClean="0">
                <a:solidFill>
                  <a:schemeClr val="tx1"/>
                </a:solidFill>
              </a:rPr>
              <a:t>       </a:t>
            </a:r>
            <a:r>
              <a:rPr lang="ro-RO" dirty="0" err="1" smtClean="0">
                <a:solidFill>
                  <a:schemeClr val="tx1"/>
                </a:solidFill>
              </a:rPr>
              <a:t>Tehnological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 err="1">
                <a:solidFill>
                  <a:schemeClr val="tx1"/>
                </a:solidFill>
              </a:rPr>
              <a:t>S</a:t>
            </a:r>
            <a:r>
              <a:rPr lang="ro-RO" dirty="0" err="1" smtClean="0">
                <a:solidFill>
                  <a:schemeClr val="tx1"/>
                </a:solidFill>
              </a:rPr>
              <a:t>econdary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 err="1" smtClean="0">
                <a:solidFill>
                  <a:schemeClr val="tx1"/>
                </a:solidFill>
              </a:rPr>
              <a:t>School</a:t>
            </a:r>
            <a:r>
              <a:rPr lang="ro-RO" dirty="0" smtClean="0">
                <a:solidFill>
                  <a:schemeClr val="tx1"/>
                </a:solidFill>
              </a:rPr>
              <a:t> ”Gheorghe Miron Costin” Constanța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42668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Gastronomia națională în context european</a:t>
            </a:r>
            <a:b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National </a:t>
            </a:r>
            <a:r>
              <a:rPr lang="ro-RO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gastronomy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uropean context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06872"/>
            <a:ext cx="8140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838200"/>
            <a:ext cx="2286000" cy="9295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7432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dirty="0" smtClean="0">
                <a:latin typeface="Forte" panose="03060902040502070203" pitchFamily="66" charset="0"/>
              </a:rPr>
              <a:t>”</a:t>
            </a:r>
            <a:r>
              <a:rPr lang="ro-RO" sz="4800" dirty="0" smtClean="0">
                <a:latin typeface="Forte" panose="03060902040502070203" pitchFamily="66" charset="0"/>
              </a:rPr>
              <a:t>BUCATARIA INTERNATIONALA</a:t>
            </a:r>
            <a:r>
              <a:rPr lang="en-US" sz="2800" dirty="0" smtClean="0">
                <a:latin typeface="Forte" panose="03060902040502070203" pitchFamily="66" charset="0"/>
              </a:rPr>
              <a:t>"</a:t>
            </a:r>
            <a:endParaRPr lang="en-US" sz="2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3657600" cy="2286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Se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acopera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fiecare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cartof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cu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folie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aluminiu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20150119_093755.jpg"/>
          <p:cNvPicPr>
            <a:picLocks noChangeAspect="1"/>
          </p:cNvPicPr>
          <p:nvPr/>
        </p:nvPicPr>
        <p:blipFill>
          <a:blip r:embed="rId2" cstate="print"/>
          <a:srcRect l="19167" t="8889" r="21667" b="2223"/>
          <a:stretch>
            <a:fillRect/>
          </a:stretch>
        </p:blipFill>
        <p:spPr>
          <a:xfrm>
            <a:off x="533400" y="2667000"/>
            <a:ext cx="3810000" cy="321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76800" y="1143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Dupa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care 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dau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la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cuptor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pentr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30 de minute.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 descr="20150119_094531.jpg"/>
          <p:cNvPicPr>
            <a:picLocks noChangeAspect="1"/>
          </p:cNvPicPr>
          <p:nvPr/>
        </p:nvPicPr>
        <p:blipFill>
          <a:blip r:embed="rId3" cstate="print"/>
          <a:srcRect l="9167" t="2592" r="23334"/>
          <a:stretch>
            <a:fillRect/>
          </a:stretch>
        </p:blipFill>
        <p:spPr>
          <a:xfrm>
            <a:off x="4800600" y="2667000"/>
            <a:ext cx="4036572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838200"/>
            <a:ext cx="39624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Se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spala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castravetii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se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curata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se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taie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marunt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se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amesteca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cu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sare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usturoi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pisat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20150119_095537.jpg"/>
          <p:cNvPicPr>
            <a:picLocks noChangeAspect="1"/>
          </p:cNvPicPr>
          <p:nvPr/>
        </p:nvPicPr>
        <p:blipFill>
          <a:blip r:embed="rId2" cstate="print"/>
          <a:srcRect l="11667" t="1111" r="10000"/>
          <a:stretch>
            <a:fillRect/>
          </a:stretch>
        </p:blipFill>
        <p:spPr>
          <a:xfrm>
            <a:off x="533400" y="609600"/>
            <a:ext cx="3505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0119_095856.jpg"/>
          <p:cNvPicPr>
            <a:picLocks noChangeAspect="1"/>
          </p:cNvPicPr>
          <p:nvPr/>
        </p:nvPicPr>
        <p:blipFill>
          <a:blip r:embed="rId3" cstate="print"/>
          <a:srcRect l="15000" t="-370" r="15833"/>
          <a:stretch>
            <a:fillRect/>
          </a:stretch>
        </p:blipFill>
        <p:spPr>
          <a:xfrm>
            <a:off x="4724400" y="2667000"/>
            <a:ext cx="382743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2895600"/>
            <a:ext cx="373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Intr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-un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bol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se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amesteca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iaurtul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cu 2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linguri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ulei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masline,sare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si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marar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2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Picture 8" descr="20150119_095947.jpg"/>
          <p:cNvPicPr>
            <a:picLocks noChangeAspect="1"/>
          </p:cNvPicPr>
          <p:nvPr/>
        </p:nvPicPr>
        <p:blipFill>
          <a:blip r:embed="rId4" cstate="print"/>
          <a:srcRect l="14167" r="20833"/>
          <a:stretch>
            <a:fillRect/>
          </a:stretch>
        </p:blipFill>
        <p:spPr>
          <a:xfrm>
            <a:off x="609600" y="4662854"/>
            <a:ext cx="3505200" cy="219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53000" y="5257800"/>
            <a:ext cx="38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Se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dauga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castravetii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si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se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lasa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la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rece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077200" cy="59131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 scot </a:t>
            </a:r>
            <a:r>
              <a:rPr lang="en-US" sz="4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cartofii</a:t>
            </a:r>
            <a:r>
              <a:rPr lang="en-US" sz="4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</a:t>
            </a:r>
            <a:r>
              <a:rPr lang="en-US" sz="4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se </a:t>
            </a:r>
            <a:r>
              <a:rPr lang="en-US" sz="4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servesc</a:t>
            </a:r>
            <a:r>
              <a:rPr lang="en-US" sz="4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cu </a:t>
            </a:r>
            <a:r>
              <a:rPr lang="en-US" sz="4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sosul</a:t>
            </a:r>
            <a:r>
              <a:rPr lang="en-US" sz="4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tzatziki</a:t>
            </a:r>
            <a:r>
              <a:rPr lang="en-US" sz="4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sz="4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20150119_104628.jpg"/>
          <p:cNvPicPr>
            <a:picLocks noChangeAspect="1"/>
          </p:cNvPicPr>
          <p:nvPr/>
        </p:nvPicPr>
        <p:blipFill>
          <a:blip r:embed="rId2" cstate="print"/>
          <a:srcRect l="13333" t="-370"/>
          <a:stretch>
            <a:fillRect/>
          </a:stretch>
        </p:blipFill>
        <p:spPr>
          <a:xfrm>
            <a:off x="1066800" y="2057400"/>
            <a:ext cx="7010400" cy="456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066800"/>
          </a:xfrm>
        </p:spPr>
        <p:txBody>
          <a:bodyPr/>
          <a:lstStyle/>
          <a:p>
            <a:pPr algn="ctr"/>
            <a:r>
              <a:rPr lang="ro-RO" dirty="0" smtClean="0"/>
              <a:t>POFTĂ BUNĂ!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9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Cuprins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Quiche Lorraine</a:t>
            </a:r>
          </a:p>
          <a:p>
            <a:r>
              <a:rPr lang="en-US" dirty="0" err="1" smtClean="0"/>
              <a:t>Cartofi</a:t>
            </a:r>
            <a:r>
              <a:rPr lang="en-US" dirty="0" smtClean="0"/>
              <a:t> </a:t>
            </a:r>
            <a:r>
              <a:rPr lang="en-US" dirty="0" err="1" smtClean="0"/>
              <a:t>copti</a:t>
            </a:r>
            <a:r>
              <a:rPr lang="en-US" dirty="0" smtClean="0"/>
              <a:t> cu </a:t>
            </a:r>
            <a:r>
              <a:rPr lang="en-US" dirty="0" err="1" smtClean="0"/>
              <a:t>tzatziki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Reteta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Quiche Lorraine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0292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err="1" smtClean="0">
                <a:latin typeface="Andalus" pitchFamily="18" charset="-78"/>
                <a:cs typeface="Andalus" pitchFamily="18" charset="-78"/>
              </a:rPr>
              <a:t>Ingrediente</a:t>
            </a:r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r>
              <a:rPr lang="en-US" u="sng" dirty="0" err="1" smtClean="0">
                <a:latin typeface="Andalus" pitchFamily="18" charset="-78"/>
                <a:cs typeface="Andalus" pitchFamily="18" charset="-78"/>
              </a:rPr>
              <a:t>Pentru</a:t>
            </a:r>
            <a:r>
              <a:rPr lang="en-US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u="sng" dirty="0" err="1" smtClean="0">
                <a:latin typeface="Andalus" pitchFamily="18" charset="-78"/>
                <a:cs typeface="Andalus" pitchFamily="18" charset="-78"/>
              </a:rPr>
              <a:t>aluat</a:t>
            </a:r>
            <a:r>
              <a:rPr lang="en-US" u="sng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-250 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faina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-o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lingura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praf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copt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-110 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unt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(+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unsul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tavii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-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putina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sare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-1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galbenus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ou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u="sng" dirty="0" err="1" smtClean="0">
                <a:latin typeface="Andalus" pitchFamily="18" charset="-78"/>
                <a:cs typeface="Andalus" pitchFamily="18" charset="-78"/>
              </a:rPr>
              <a:t>Pentru</a:t>
            </a:r>
            <a:r>
              <a:rPr lang="en-US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u="sng" dirty="0" err="1" smtClean="0">
                <a:latin typeface="Andalus" pitchFamily="18" charset="-78"/>
                <a:cs typeface="Andalus" pitchFamily="18" charset="-78"/>
              </a:rPr>
              <a:t>umplutura</a:t>
            </a:r>
            <a:endParaRPr lang="en-US" u="sng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-150 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cascaval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-150 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keizer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-3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oua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-150 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smantana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-piper .</a:t>
            </a:r>
          </a:p>
          <a:p>
            <a:endParaRPr lang="en-US" dirty="0"/>
          </a:p>
        </p:txBody>
      </p:sp>
      <p:pic>
        <p:nvPicPr>
          <p:cNvPr id="4" name="Picture 3" descr="20150119_085434.jpg"/>
          <p:cNvPicPr>
            <a:picLocks noChangeAspect="1"/>
          </p:cNvPicPr>
          <p:nvPr/>
        </p:nvPicPr>
        <p:blipFill>
          <a:blip r:embed="rId2" cstate="print"/>
          <a:srcRect l="9167" t="-1852" r="10000" b="2593"/>
          <a:stretch>
            <a:fillRect/>
          </a:stretch>
        </p:blipFill>
        <p:spPr>
          <a:xfrm>
            <a:off x="3810000" y="1447800"/>
            <a:ext cx="4883497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0292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Mod de </a:t>
            </a:r>
            <a:r>
              <a:rPr lang="en-US" b="1" u="sng" dirty="0" err="1" smtClean="0">
                <a:latin typeface="Andalus" pitchFamily="18" charset="-78"/>
                <a:cs typeface="Andalus" pitchFamily="18" charset="-78"/>
              </a:rPr>
              <a:t>preparare</a:t>
            </a:r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just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1.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Pentru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aluat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ingredientele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trebuie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fie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reci,se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framanta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repede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cu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buricele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degetelor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pentru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 intra cat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putin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in contact cu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caldura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mainilor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.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20150119_091705.jpg"/>
          <p:cNvPicPr>
            <a:picLocks noChangeAspect="1"/>
          </p:cNvPicPr>
          <p:nvPr/>
        </p:nvPicPr>
        <p:blipFill>
          <a:blip r:embed="rId2" cstate="print"/>
          <a:srcRect l="16667" t="-370" r="12500" b="-370"/>
          <a:stretch>
            <a:fillRect/>
          </a:stretch>
        </p:blipFill>
        <p:spPr>
          <a:xfrm>
            <a:off x="5410200" y="914400"/>
            <a:ext cx="3505200" cy="280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0119_091034.jpg"/>
          <p:cNvPicPr>
            <a:picLocks noChangeAspect="1"/>
          </p:cNvPicPr>
          <p:nvPr/>
        </p:nvPicPr>
        <p:blipFill>
          <a:blip r:embed="rId3" cstate="print"/>
          <a:srcRect l="12032" r="15775" b="-535"/>
          <a:stretch>
            <a:fillRect/>
          </a:stretch>
        </p:blipFill>
        <p:spPr>
          <a:xfrm>
            <a:off x="381000" y="3048000"/>
            <a:ext cx="428017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41148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amesteca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faina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cu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praful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copt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apoi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cu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toate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celelalte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ingrediente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pana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transforma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intr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-un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aluat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omogen</a:t>
            </a:r>
            <a:r>
              <a:rPr lang="en-US" sz="2400" dirty="0" smtClean="0"/>
              <a:t>. Se </a:t>
            </a:r>
            <a:r>
              <a:rPr lang="en-US" sz="2400" dirty="0" err="1" smtClean="0"/>
              <a:t>adauga</a:t>
            </a:r>
            <a:r>
              <a:rPr lang="en-US" sz="2400" dirty="0" smtClean="0"/>
              <a:t> </a:t>
            </a:r>
            <a:r>
              <a:rPr lang="en-US" sz="2400" dirty="0" err="1" smtClean="0"/>
              <a:t>putin</a:t>
            </a:r>
            <a:r>
              <a:rPr lang="en-US" sz="2400" dirty="0" smtClean="0"/>
              <a:t> </a:t>
            </a:r>
            <a:r>
              <a:rPr lang="en-US" sz="2400" dirty="0" err="1" smtClean="0"/>
              <a:t>lapte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calduta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3962400" cy="2057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Dupa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care 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pune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folie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alimentara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se tine la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frigider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macar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30 de minute.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20150119_092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762000"/>
            <a:ext cx="3626908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0119_095733.jpg"/>
          <p:cNvPicPr>
            <a:picLocks noChangeAspect="1"/>
          </p:cNvPicPr>
          <p:nvPr/>
        </p:nvPicPr>
        <p:blipFill>
          <a:blip r:embed="rId3" cstate="print"/>
          <a:srcRect l="6667" t="-371" r="11667"/>
          <a:stretch>
            <a:fillRect/>
          </a:stretch>
        </p:blipFill>
        <p:spPr>
          <a:xfrm>
            <a:off x="457200" y="2438400"/>
            <a:ext cx="3600450" cy="20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5800" y="2819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intinde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un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cerc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din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aluatpe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blatul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lucru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tapetat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cu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faina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ruleaza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facalet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 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inteapa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din loc in loc cu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furculita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6" descr="20150119_095748.jpg"/>
          <p:cNvPicPr>
            <a:picLocks noChangeAspect="1"/>
          </p:cNvPicPr>
          <p:nvPr/>
        </p:nvPicPr>
        <p:blipFill>
          <a:blip r:embed="rId4" cstate="print"/>
          <a:srcRect l="24167" t="14445" r="35000"/>
          <a:stretch>
            <a:fillRect/>
          </a:stretch>
        </p:blipFill>
        <p:spPr>
          <a:xfrm rot="5400000">
            <a:off x="5400675" y="3667125"/>
            <a:ext cx="22098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4724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baga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la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cuptorul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incalzit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inainte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la 180˚C,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pentru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15 minute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838200"/>
            <a:ext cx="2971800" cy="31242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Keizerul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feliat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taie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cubulete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cascavalul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rade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smantana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amesteca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cu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ouale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condimentele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20150119_100809.jpg"/>
          <p:cNvPicPr>
            <a:picLocks noChangeAspect="1"/>
          </p:cNvPicPr>
          <p:nvPr/>
        </p:nvPicPr>
        <p:blipFill>
          <a:blip r:embed="rId2" cstate="print"/>
          <a:srcRect l="5833" r="7500"/>
          <a:stretch>
            <a:fillRect/>
          </a:stretch>
        </p:blipFill>
        <p:spPr>
          <a:xfrm>
            <a:off x="457200" y="914400"/>
            <a:ext cx="4876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0119_101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86200"/>
            <a:ext cx="41656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38100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Cand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aluatul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este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gata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scoti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din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cuptor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pui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cascavalul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keizerul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iar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deasupra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amestecul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de cu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smantana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Pui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la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cuptor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pentru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35-45 de minute, tot la 180˚C.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serveste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fie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cald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fie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rece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   </a:t>
            </a:r>
            <a:b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Pofta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buna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!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20150119_110910.jpg"/>
          <p:cNvPicPr>
            <a:picLocks noChangeAspect="1"/>
          </p:cNvPicPr>
          <p:nvPr/>
        </p:nvPicPr>
        <p:blipFill>
          <a:blip r:embed="rId2" cstate="print"/>
          <a:srcRect l="7500" t="-370" r="15833"/>
          <a:stretch>
            <a:fillRect/>
          </a:stretch>
        </p:blipFill>
        <p:spPr>
          <a:xfrm>
            <a:off x="838200" y="2133600"/>
            <a:ext cx="7010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Reteta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cartofi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copti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cu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tzatziki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541520"/>
          </a:xfrm>
        </p:spPr>
        <p:txBody>
          <a:bodyPr>
            <a:normAutofit/>
          </a:bodyPr>
          <a:lstStyle/>
          <a:p>
            <a:r>
              <a:rPr lang="en-US" sz="2400" b="1" u="sng" dirty="0" err="1" smtClean="0">
                <a:latin typeface="Andalus" pitchFamily="18" charset="-78"/>
                <a:cs typeface="Andalus" pitchFamily="18" charset="-78"/>
              </a:rPr>
              <a:t>Ingrediente</a:t>
            </a:r>
            <a:r>
              <a:rPr lang="en-US" sz="2400" b="1" u="sng" dirty="0" smtClean="0">
                <a:latin typeface="Andalus" pitchFamily="18" charset="-78"/>
                <a:cs typeface="Andalus" pitchFamily="18" charset="-78"/>
              </a:rPr>
              <a:t>: </a:t>
            </a: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-4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bucati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cartofi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mari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-8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bucati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castraveti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-1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legatura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marar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-6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bucati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catei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usturoi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-2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linguri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ulei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masline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-300 g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iaurt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-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sare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-50 g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unt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20150119_085634.jpg"/>
          <p:cNvPicPr>
            <a:picLocks noChangeAspect="1"/>
          </p:cNvPicPr>
          <p:nvPr/>
        </p:nvPicPr>
        <p:blipFill>
          <a:blip r:embed="rId2" cstate="print"/>
          <a:srcRect l="12500" t="-370" r="14167"/>
          <a:stretch>
            <a:fillRect/>
          </a:stretch>
        </p:blipFill>
        <p:spPr>
          <a:xfrm>
            <a:off x="4267200" y="2438400"/>
            <a:ext cx="4156977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4953000" cy="2362200"/>
          </a:xfrm>
        </p:spPr>
        <p:txBody>
          <a:bodyPr/>
          <a:lstStyle/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Mod de </a:t>
            </a:r>
            <a:r>
              <a:rPr lang="en-US" b="1" u="sng" dirty="0" err="1" smtClean="0">
                <a:latin typeface="Andalus" pitchFamily="18" charset="-78"/>
                <a:cs typeface="Andalus" pitchFamily="18" charset="-78"/>
              </a:rPr>
              <a:t>preparare</a:t>
            </a:r>
            <a:endParaRPr lang="en-US" b="1" u="sng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Se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spala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cartofii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se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fierb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coaja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apa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cu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sare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20150119_084759.jpg"/>
          <p:cNvPicPr>
            <a:picLocks noChangeAspect="1"/>
          </p:cNvPicPr>
          <p:nvPr/>
        </p:nvPicPr>
        <p:blipFill>
          <a:blip r:embed="rId2" cstate="print"/>
          <a:srcRect l="27500" t="2593" r="10000"/>
          <a:stretch>
            <a:fillRect/>
          </a:stretch>
        </p:blipFill>
        <p:spPr>
          <a:xfrm rot="5400000">
            <a:off x="1090614" y="2414586"/>
            <a:ext cx="2743200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0150119_093525.jpg"/>
          <p:cNvPicPr>
            <a:picLocks noChangeAspect="1"/>
          </p:cNvPicPr>
          <p:nvPr/>
        </p:nvPicPr>
        <p:blipFill>
          <a:blip r:embed="rId3" cstate="print"/>
          <a:srcRect l="10833" t="4074" r="16667"/>
          <a:stretch>
            <a:fillRect/>
          </a:stretch>
        </p:blipFill>
        <p:spPr>
          <a:xfrm>
            <a:off x="5029200" y="2971800"/>
            <a:ext cx="3733800" cy="277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86400" y="1676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ung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cu un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se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presara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sare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433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Andalus</vt:lpstr>
      <vt:lpstr>Calibri</vt:lpstr>
      <vt:lpstr>Constantia</vt:lpstr>
      <vt:lpstr>Forte</vt:lpstr>
      <vt:lpstr>Times New Roman</vt:lpstr>
      <vt:lpstr>Wingdings 2</vt:lpstr>
      <vt:lpstr>Flow</vt:lpstr>
      <vt:lpstr>                    Gastronomia națională în context european                              National gastronomy in European context</vt:lpstr>
      <vt:lpstr>Cuprins</vt:lpstr>
      <vt:lpstr>Reteta Quiche Lorraine</vt:lpstr>
      <vt:lpstr>PowerPoint Presentation</vt:lpstr>
      <vt:lpstr>PowerPoint Presentation</vt:lpstr>
      <vt:lpstr>PowerPoint Presentation</vt:lpstr>
      <vt:lpstr>Se serveste fie cald, fie rece.     Pofta buna!</vt:lpstr>
      <vt:lpstr>Reteta cartofi copti cu tzatziki</vt:lpstr>
      <vt:lpstr>PowerPoint Presentation</vt:lpstr>
      <vt:lpstr>PowerPoint Presentation</vt:lpstr>
      <vt:lpstr>PowerPoint Presentation</vt:lpstr>
      <vt:lpstr>Se scot cartofii si se servesc cu sosul tzatziki.</vt:lpstr>
      <vt:lpstr>POFTĂ BUNĂ!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Lenovo</cp:lastModifiedBy>
  <cp:revision>11</cp:revision>
  <dcterms:created xsi:type="dcterms:W3CDTF">2015-01-22T19:35:18Z</dcterms:created>
  <dcterms:modified xsi:type="dcterms:W3CDTF">2015-02-03T17:19:43Z</dcterms:modified>
</cp:coreProperties>
</file>